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0693400" cy="7556500"/>
  <p:notesSz cx="10693400" cy="7556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182" y="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B71C6-5809-426D-9410-0738B18510EA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3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69975" y="3589338"/>
            <a:ext cx="8553450" cy="3400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C3D96-DA23-4723-97F2-C93F3B8BF9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34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91668" y="350647"/>
            <a:ext cx="9906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27828" y="6908524"/>
            <a:ext cx="234314" cy="19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9622" y="3074415"/>
            <a:ext cx="5891277" cy="1989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300" dirty="0">
                <a:solidFill>
                  <a:srgbClr val="FFFFFF"/>
                </a:solidFill>
                <a:latin typeface="Arial"/>
                <a:cs typeface="Arial"/>
              </a:rPr>
              <a:t>HPB</a:t>
            </a:r>
            <a:r>
              <a:rPr sz="53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300" dirty="0">
                <a:solidFill>
                  <a:srgbClr val="FFFFFF"/>
                </a:solidFill>
                <a:latin typeface="Arial"/>
                <a:cs typeface="Arial"/>
              </a:rPr>
              <a:t>APLIKAZIOA</a:t>
            </a:r>
            <a:endParaRPr sz="5300" dirty="0">
              <a:latin typeface="Arial"/>
              <a:cs typeface="Arial"/>
            </a:endParaRPr>
          </a:p>
          <a:p>
            <a:pPr marL="186055" marR="125095" indent="-52069" algn="just">
              <a:lnSpc>
                <a:spcPct val="89600"/>
              </a:lnSpc>
              <a:spcBef>
                <a:spcPts val="345"/>
              </a:spcBef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HEZKUNTZA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PREMIA</a:t>
            </a:r>
            <a:r>
              <a:rPr sz="27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BEREZIAK  </a:t>
            </a:r>
            <a:r>
              <a:rPr sz="2700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lang="es-ES" sz="2700" dirty="0" smtClean="0">
                <a:solidFill>
                  <a:srgbClr val="FFFFFF"/>
                </a:solidFill>
                <a:latin typeface="Arial"/>
                <a:cs typeface="Arial"/>
              </a:rPr>
              <a:t>01DONOSTIA</a:t>
            </a:r>
            <a:r>
              <a:rPr sz="2700" spc="-5" dirty="0" smtClean="0">
                <a:solidFill>
                  <a:srgbClr val="FFFFFF"/>
                </a:solidFill>
                <a:latin typeface="Arial"/>
                <a:cs typeface="Arial"/>
              </a:rPr>
              <a:t>BERRITZEGUNEA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CNE SARTZEKO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ARGIBIDEAK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</a:t>
            </a:fld>
            <a:endParaRPr spc="-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60247"/>
            <a:ext cx="9477756" cy="4916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4255" y="955675"/>
            <a:ext cx="9486900" cy="4925695"/>
          </a:xfrm>
          <a:custGeom>
            <a:avLst/>
            <a:gdLst/>
            <a:ahLst/>
            <a:cxnLst/>
            <a:rect l="l" t="t" r="r" b="b"/>
            <a:pathLst>
              <a:path w="9486900" h="4925695">
                <a:moveTo>
                  <a:pt x="0" y="0"/>
                </a:moveTo>
                <a:lnTo>
                  <a:pt x="9486900" y="0"/>
                </a:lnTo>
                <a:lnTo>
                  <a:pt x="9486900" y="4925441"/>
                </a:lnTo>
                <a:lnTo>
                  <a:pt x="0" y="4925441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5819" y="4538598"/>
            <a:ext cx="1336675" cy="429895"/>
          </a:xfrm>
          <a:custGeom>
            <a:avLst/>
            <a:gdLst/>
            <a:ahLst/>
            <a:cxnLst/>
            <a:rect l="l" t="t" r="r" b="b"/>
            <a:pathLst>
              <a:path w="1336675" h="429895">
                <a:moveTo>
                  <a:pt x="667512" y="0"/>
                </a:moveTo>
                <a:lnTo>
                  <a:pt x="599237" y="1107"/>
                </a:lnTo>
                <a:lnTo>
                  <a:pt x="532941" y="4357"/>
                </a:lnTo>
                <a:lnTo>
                  <a:pt x="468958" y="9644"/>
                </a:lnTo>
                <a:lnTo>
                  <a:pt x="407622" y="16859"/>
                </a:lnTo>
                <a:lnTo>
                  <a:pt x="349269" y="25896"/>
                </a:lnTo>
                <a:lnTo>
                  <a:pt x="294233" y="36647"/>
                </a:lnTo>
                <a:lnTo>
                  <a:pt x="242849" y="49006"/>
                </a:lnTo>
                <a:lnTo>
                  <a:pt x="195453" y="62865"/>
                </a:lnTo>
                <a:lnTo>
                  <a:pt x="152378" y="78116"/>
                </a:lnTo>
                <a:lnTo>
                  <a:pt x="113960" y="94654"/>
                </a:lnTo>
                <a:lnTo>
                  <a:pt x="52435" y="131159"/>
                </a:lnTo>
                <a:lnTo>
                  <a:pt x="13555" y="171521"/>
                </a:lnTo>
                <a:lnTo>
                  <a:pt x="0" y="214883"/>
                </a:lnTo>
                <a:lnTo>
                  <a:pt x="3444" y="236886"/>
                </a:lnTo>
                <a:lnTo>
                  <a:pt x="29997" y="278856"/>
                </a:lnTo>
                <a:lnTo>
                  <a:pt x="80534" y="317396"/>
                </a:lnTo>
                <a:lnTo>
                  <a:pt x="152378" y="351651"/>
                </a:lnTo>
                <a:lnTo>
                  <a:pt x="195453" y="366903"/>
                </a:lnTo>
                <a:lnTo>
                  <a:pt x="242849" y="380761"/>
                </a:lnTo>
                <a:lnTo>
                  <a:pt x="294233" y="393120"/>
                </a:lnTo>
                <a:lnTo>
                  <a:pt x="349269" y="403871"/>
                </a:lnTo>
                <a:lnTo>
                  <a:pt x="407622" y="412908"/>
                </a:lnTo>
                <a:lnTo>
                  <a:pt x="468958" y="420123"/>
                </a:lnTo>
                <a:lnTo>
                  <a:pt x="532941" y="425410"/>
                </a:lnTo>
                <a:lnTo>
                  <a:pt x="599237" y="428660"/>
                </a:lnTo>
                <a:lnTo>
                  <a:pt x="667512" y="429768"/>
                </a:lnTo>
                <a:lnTo>
                  <a:pt x="736054" y="428660"/>
                </a:lnTo>
                <a:lnTo>
                  <a:pt x="802585" y="425410"/>
                </a:lnTo>
                <a:lnTo>
                  <a:pt x="866772" y="420123"/>
                </a:lnTo>
                <a:lnTo>
                  <a:pt x="928282" y="412908"/>
                </a:lnTo>
                <a:lnTo>
                  <a:pt x="986783" y="403871"/>
                </a:lnTo>
                <a:lnTo>
                  <a:pt x="1041942" y="393120"/>
                </a:lnTo>
                <a:lnTo>
                  <a:pt x="1093427" y="380761"/>
                </a:lnTo>
                <a:lnTo>
                  <a:pt x="1140904" y="366902"/>
                </a:lnTo>
                <a:lnTo>
                  <a:pt x="1184041" y="351651"/>
                </a:lnTo>
                <a:lnTo>
                  <a:pt x="1222506" y="335113"/>
                </a:lnTo>
                <a:lnTo>
                  <a:pt x="1284089" y="298608"/>
                </a:lnTo>
                <a:lnTo>
                  <a:pt x="1322989" y="258246"/>
                </a:lnTo>
                <a:lnTo>
                  <a:pt x="1336548" y="214883"/>
                </a:lnTo>
                <a:lnTo>
                  <a:pt x="1333103" y="192881"/>
                </a:lnTo>
                <a:lnTo>
                  <a:pt x="1306540" y="150911"/>
                </a:lnTo>
                <a:lnTo>
                  <a:pt x="1255966" y="112371"/>
                </a:lnTo>
                <a:lnTo>
                  <a:pt x="1184041" y="78116"/>
                </a:lnTo>
                <a:lnTo>
                  <a:pt x="1140904" y="62864"/>
                </a:lnTo>
                <a:lnTo>
                  <a:pt x="1093427" y="49006"/>
                </a:lnTo>
                <a:lnTo>
                  <a:pt x="1041942" y="36647"/>
                </a:lnTo>
                <a:lnTo>
                  <a:pt x="986783" y="25896"/>
                </a:lnTo>
                <a:lnTo>
                  <a:pt x="928282" y="16859"/>
                </a:lnTo>
                <a:lnTo>
                  <a:pt x="866772" y="9644"/>
                </a:lnTo>
                <a:lnTo>
                  <a:pt x="802585" y="4357"/>
                </a:lnTo>
                <a:lnTo>
                  <a:pt x="736054" y="1107"/>
                </a:lnTo>
                <a:lnTo>
                  <a:pt x="66751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4476" y="4538598"/>
            <a:ext cx="1815464" cy="274320"/>
          </a:xfrm>
          <a:custGeom>
            <a:avLst/>
            <a:gdLst/>
            <a:ahLst/>
            <a:cxnLst/>
            <a:rect l="l" t="t" r="r" b="b"/>
            <a:pathLst>
              <a:path w="1815464" h="274320">
                <a:moveTo>
                  <a:pt x="0" y="0"/>
                </a:moveTo>
                <a:lnTo>
                  <a:pt x="1814956" y="0"/>
                </a:lnTo>
                <a:lnTo>
                  <a:pt x="1814956" y="274193"/>
                </a:lnTo>
                <a:lnTo>
                  <a:pt x="0" y="2741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84476" y="4538598"/>
            <a:ext cx="1815464" cy="274320"/>
          </a:xfrm>
          <a:prstGeom prst="rect">
            <a:avLst/>
          </a:prstGeom>
          <a:solidFill>
            <a:srgbClr val="FFFFFF"/>
          </a:solidFill>
          <a:ln w="9143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Aplikazioaren</a:t>
            </a:r>
            <a:r>
              <a:rPr sz="13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sarbidea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3023" y="1045591"/>
            <a:ext cx="9424416" cy="4890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8451" y="1041019"/>
            <a:ext cx="9433560" cy="4899660"/>
          </a:xfrm>
          <a:custGeom>
            <a:avLst/>
            <a:gdLst/>
            <a:ahLst/>
            <a:cxnLst/>
            <a:rect l="l" t="t" r="r" b="b"/>
            <a:pathLst>
              <a:path w="9433560" h="4899660">
                <a:moveTo>
                  <a:pt x="0" y="0"/>
                </a:moveTo>
                <a:lnTo>
                  <a:pt x="9433560" y="0"/>
                </a:lnTo>
                <a:lnTo>
                  <a:pt x="9433560" y="4899660"/>
                </a:lnTo>
                <a:lnTo>
                  <a:pt x="0" y="489966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8008" y="1804542"/>
            <a:ext cx="2623185" cy="3957954"/>
          </a:xfrm>
          <a:custGeom>
            <a:avLst/>
            <a:gdLst/>
            <a:ahLst/>
            <a:cxnLst/>
            <a:rect l="l" t="t" r="r" b="b"/>
            <a:pathLst>
              <a:path w="2623184" h="3957954">
                <a:moveTo>
                  <a:pt x="1312164" y="0"/>
                </a:moveTo>
                <a:lnTo>
                  <a:pt x="1236484" y="3241"/>
                </a:lnTo>
                <a:lnTo>
                  <a:pt x="1161924" y="12847"/>
                </a:lnTo>
                <a:lnTo>
                  <a:pt x="1088600" y="28643"/>
                </a:lnTo>
                <a:lnTo>
                  <a:pt x="1016630" y="50454"/>
                </a:lnTo>
                <a:lnTo>
                  <a:pt x="946132" y="78104"/>
                </a:lnTo>
                <a:lnTo>
                  <a:pt x="911471" y="94064"/>
                </a:lnTo>
                <a:lnTo>
                  <a:pt x="877222" y="111418"/>
                </a:lnTo>
                <a:lnTo>
                  <a:pt x="843399" y="130144"/>
                </a:lnTo>
                <a:lnTo>
                  <a:pt x="810017" y="150220"/>
                </a:lnTo>
                <a:lnTo>
                  <a:pt x="777092" y="171624"/>
                </a:lnTo>
                <a:lnTo>
                  <a:pt x="744636" y="194335"/>
                </a:lnTo>
                <a:lnTo>
                  <a:pt x="712666" y="218330"/>
                </a:lnTo>
                <a:lnTo>
                  <a:pt x="681196" y="243588"/>
                </a:lnTo>
                <a:lnTo>
                  <a:pt x="650240" y="270086"/>
                </a:lnTo>
                <a:lnTo>
                  <a:pt x="619813" y="297803"/>
                </a:lnTo>
                <a:lnTo>
                  <a:pt x="589929" y="326717"/>
                </a:lnTo>
                <a:lnTo>
                  <a:pt x="560605" y="356805"/>
                </a:lnTo>
                <a:lnTo>
                  <a:pt x="531853" y="388046"/>
                </a:lnTo>
                <a:lnTo>
                  <a:pt x="503689" y="420418"/>
                </a:lnTo>
                <a:lnTo>
                  <a:pt x="476128" y="453899"/>
                </a:lnTo>
                <a:lnTo>
                  <a:pt x="449184" y="488468"/>
                </a:lnTo>
                <a:lnTo>
                  <a:pt x="422871" y="524101"/>
                </a:lnTo>
                <a:lnTo>
                  <a:pt x="397205" y="560778"/>
                </a:lnTo>
                <a:lnTo>
                  <a:pt x="372200" y="598476"/>
                </a:lnTo>
                <a:lnTo>
                  <a:pt x="347871" y="637173"/>
                </a:lnTo>
                <a:lnTo>
                  <a:pt x="324232" y="676848"/>
                </a:lnTo>
                <a:lnTo>
                  <a:pt x="301298" y="717479"/>
                </a:lnTo>
                <a:lnTo>
                  <a:pt x="279084" y="759043"/>
                </a:lnTo>
                <a:lnTo>
                  <a:pt x="257605" y="801519"/>
                </a:lnTo>
                <a:lnTo>
                  <a:pt x="236874" y="844884"/>
                </a:lnTo>
                <a:lnTo>
                  <a:pt x="216907" y="889118"/>
                </a:lnTo>
                <a:lnTo>
                  <a:pt x="197719" y="934197"/>
                </a:lnTo>
                <a:lnTo>
                  <a:pt x="179324" y="980101"/>
                </a:lnTo>
                <a:lnTo>
                  <a:pt x="161736" y="1026806"/>
                </a:lnTo>
                <a:lnTo>
                  <a:pt x="144971" y="1074292"/>
                </a:lnTo>
                <a:lnTo>
                  <a:pt x="129043" y="1122536"/>
                </a:lnTo>
                <a:lnTo>
                  <a:pt x="113966" y="1171517"/>
                </a:lnTo>
                <a:lnTo>
                  <a:pt x="99756" y="1221211"/>
                </a:lnTo>
                <a:lnTo>
                  <a:pt x="86427" y="1271599"/>
                </a:lnTo>
                <a:lnTo>
                  <a:pt x="73994" y="1322657"/>
                </a:lnTo>
                <a:lnTo>
                  <a:pt x="62471" y="1374363"/>
                </a:lnTo>
                <a:lnTo>
                  <a:pt x="51873" y="1426696"/>
                </a:lnTo>
                <a:lnTo>
                  <a:pt x="42215" y="1479634"/>
                </a:lnTo>
                <a:lnTo>
                  <a:pt x="33512" y="1533155"/>
                </a:lnTo>
                <a:lnTo>
                  <a:pt x="25777" y="1587237"/>
                </a:lnTo>
                <a:lnTo>
                  <a:pt x="19026" y="1641858"/>
                </a:lnTo>
                <a:lnTo>
                  <a:pt x="13273" y="1696996"/>
                </a:lnTo>
                <a:lnTo>
                  <a:pt x="8534" y="1752629"/>
                </a:lnTo>
                <a:lnTo>
                  <a:pt x="4822" y="1808736"/>
                </a:lnTo>
                <a:lnTo>
                  <a:pt x="2153" y="1865294"/>
                </a:lnTo>
                <a:lnTo>
                  <a:pt x="540" y="1922281"/>
                </a:lnTo>
                <a:lnTo>
                  <a:pt x="0" y="1979676"/>
                </a:lnTo>
                <a:lnTo>
                  <a:pt x="540" y="2036985"/>
                </a:lnTo>
                <a:lnTo>
                  <a:pt x="2153" y="2093890"/>
                </a:lnTo>
                <a:lnTo>
                  <a:pt x="4822" y="2150369"/>
                </a:lnTo>
                <a:lnTo>
                  <a:pt x="8534" y="2206400"/>
                </a:lnTo>
                <a:lnTo>
                  <a:pt x="13273" y="2261960"/>
                </a:lnTo>
                <a:lnTo>
                  <a:pt x="19026" y="2317028"/>
                </a:lnTo>
                <a:lnTo>
                  <a:pt x="25777" y="2371582"/>
                </a:lnTo>
                <a:lnTo>
                  <a:pt x="33512" y="2425600"/>
                </a:lnTo>
                <a:lnTo>
                  <a:pt x="42215" y="2479060"/>
                </a:lnTo>
                <a:lnTo>
                  <a:pt x="51873" y="2531940"/>
                </a:lnTo>
                <a:lnTo>
                  <a:pt x="62471" y="2584217"/>
                </a:lnTo>
                <a:lnTo>
                  <a:pt x="73994" y="2635870"/>
                </a:lnTo>
                <a:lnTo>
                  <a:pt x="86427" y="2686877"/>
                </a:lnTo>
                <a:lnTo>
                  <a:pt x="99756" y="2737217"/>
                </a:lnTo>
                <a:lnTo>
                  <a:pt x="113966" y="2786866"/>
                </a:lnTo>
                <a:lnTo>
                  <a:pt x="129043" y="2835803"/>
                </a:lnTo>
                <a:lnTo>
                  <a:pt x="144971" y="2884005"/>
                </a:lnTo>
                <a:lnTo>
                  <a:pt x="161736" y="2931452"/>
                </a:lnTo>
                <a:lnTo>
                  <a:pt x="179323" y="2978121"/>
                </a:lnTo>
                <a:lnTo>
                  <a:pt x="197719" y="3023990"/>
                </a:lnTo>
                <a:lnTo>
                  <a:pt x="216907" y="3069037"/>
                </a:lnTo>
                <a:lnTo>
                  <a:pt x="236874" y="3113240"/>
                </a:lnTo>
                <a:lnTo>
                  <a:pt x="257605" y="3156577"/>
                </a:lnTo>
                <a:lnTo>
                  <a:pt x="279084" y="3199026"/>
                </a:lnTo>
                <a:lnTo>
                  <a:pt x="301298" y="3240565"/>
                </a:lnTo>
                <a:lnTo>
                  <a:pt x="324232" y="3281173"/>
                </a:lnTo>
                <a:lnTo>
                  <a:pt x="347871" y="3320826"/>
                </a:lnTo>
                <a:lnTo>
                  <a:pt x="372200" y="3359503"/>
                </a:lnTo>
                <a:lnTo>
                  <a:pt x="397205" y="3397183"/>
                </a:lnTo>
                <a:lnTo>
                  <a:pt x="422871" y="3433843"/>
                </a:lnTo>
                <a:lnTo>
                  <a:pt x="449184" y="3469461"/>
                </a:lnTo>
                <a:lnTo>
                  <a:pt x="476128" y="3504015"/>
                </a:lnTo>
                <a:lnTo>
                  <a:pt x="503689" y="3537483"/>
                </a:lnTo>
                <a:lnTo>
                  <a:pt x="531853" y="3569844"/>
                </a:lnTo>
                <a:lnTo>
                  <a:pt x="560605" y="3601075"/>
                </a:lnTo>
                <a:lnTo>
                  <a:pt x="589929" y="3631154"/>
                </a:lnTo>
                <a:lnTo>
                  <a:pt x="619813" y="3660059"/>
                </a:lnTo>
                <a:lnTo>
                  <a:pt x="650239" y="3687769"/>
                </a:lnTo>
                <a:lnTo>
                  <a:pt x="681196" y="3714261"/>
                </a:lnTo>
                <a:lnTo>
                  <a:pt x="712666" y="3739513"/>
                </a:lnTo>
                <a:lnTo>
                  <a:pt x="744636" y="3763504"/>
                </a:lnTo>
                <a:lnTo>
                  <a:pt x="777092" y="3786211"/>
                </a:lnTo>
                <a:lnTo>
                  <a:pt x="810017" y="3807612"/>
                </a:lnTo>
                <a:lnTo>
                  <a:pt x="843399" y="3827686"/>
                </a:lnTo>
                <a:lnTo>
                  <a:pt x="877222" y="3846410"/>
                </a:lnTo>
                <a:lnTo>
                  <a:pt x="911471" y="3863762"/>
                </a:lnTo>
                <a:lnTo>
                  <a:pt x="946132" y="3879721"/>
                </a:lnTo>
                <a:lnTo>
                  <a:pt x="1016630" y="3907371"/>
                </a:lnTo>
                <a:lnTo>
                  <a:pt x="1088600" y="3929182"/>
                </a:lnTo>
                <a:lnTo>
                  <a:pt x="1161924" y="3944979"/>
                </a:lnTo>
                <a:lnTo>
                  <a:pt x="1236484" y="3954586"/>
                </a:lnTo>
                <a:lnTo>
                  <a:pt x="1312164" y="3957828"/>
                </a:lnTo>
                <a:lnTo>
                  <a:pt x="1350134" y="3957013"/>
                </a:lnTo>
                <a:lnTo>
                  <a:pt x="1425258" y="3950567"/>
                </a:lnTo>
                <a:lnTo>
                  <a:pt x="1499194" y="3937843"/>
                </a:lnTo>
                <a:lnTo>
                  <a:pt x="1571825" y="3919017"/>
                </a:lnTo>
                <a:lnTo>
                  <a:pt x="1643035" y="3894265"/>
                </a:lnTo>
                <a:lnTo>
                  <a:pt x="1712708" y="3863762"/>
                </a:lnTo>
                <a:lnTo>
                  <a:pt x="1746931" y="3846410"/>
                </a:lnTo>
                <a:lnTo>
                  <a:pt x="1780726" y="3827686"/>
                </a:lnTo>
                <a:lnTo>
                  <a:pt x="1814079" y="3807612"/>
                </a:lnTo>
                <a:lnTo>
                  <a:pt x="1846974" y="3786211"/>
                </a:lnTo>
                <a:lnTo>
                  <a:pt x="1879398" y="3763504"/>
                </a:lnTo>
                <a:lnTo>
                  <a:pt x="1911335" y="3739513"/>
                </a:lnTo>
                <a:lnTo>
                  <a:pt x="1942772" y="3714261"/>
                </a:lnTo>
                <a:lnTo>
                  <a:pt x="1973692" y="3687769"/>
                </a:lnTo>
                <a:lnTo>
                  <a:pt x="2004083" y="3660059"/>
                </a:lnTo>
                <a:lnTo>
                  <a:pt x="2033929" y="3631154"/>
                </a:lnTo>
                <a:lnTo>
                  <a:pt x="2063216" y="3601075"/>
                </a:lnTo>
                <a:lnTo>
                  <a:pt x="2091930" y="3569844"/>
                </a:lnTo>
                <a:lnTo>
                  <a:pt x="2120055" y="3537483"/>
                </a:lnTo>
                <a:lnTo>
                  <a:pt x="2147577" y="3504015"/>
                </a:lnTo>
                <a:lnTo>
                  <a:pt x="2174481" y="3469461"/>
                </a:lnTo>
                <a:lnTo>
                  <a:pt x="2200754" y="3433843"/>
                </a:lnTo>
                <a:lnTo>
                  <a:pt x="2226380" y="3397183"/>
                </a:lnTo>
                <a:lnTo>
                  <a:pt x="2251345" y="3359503"/>
                </a:lnTo>
                <a:lnTo>
                  <a:pt x="2275634" y="3320826"/>
                </a:lnTo>
                <a:lnTo>
                  <a:pt x="2299233" y="3281173"/>
                </a:lnTo>
                <a:lnTo>
                  <a:pt x="2322127" y="3240565"/>
                </a:lnTo>
                <a:lnTo>
                  <a:pt x="2344302" y="3199026"/>
                </a:lnTo>
                <a:lnTo>
                  <a:pt x="2365743" y="3156577"/>
                </a:lnTo>
                <a:lnTo>
                  <a:pt x="2386435" y="3113240"/>
                </a:lnTo>
                <a:lnTo>
                  <a:pt x="2406364" y="3069037"/>
                </a:lnTo>
                <a:lnTo>
                  <a:pt x="2425515" y="3023990"/>
                </a:lnTo>
                <a:lnTo>
                  <a:pt x="2443875" y="2978121"/>
                </a:lnTo>
                <a:lnTo>
                  <a:pt x="2461427" y="2931452"/>
                </a:lnTo>
                <a:lnTo>
                  <a:pt x="2478158" y="2884005"/>
                </a:lnTo>
                <a:lnTo>
                  <a:pt x="2494053" y="2835803"/>
                </a:lnTo>
                <a:lnTo>
                  <a:pt x="2509098" y="2786866"/>
                </a:lnTo>
                <a:lnTo>
                  <a:pt x="2523277" y="2737217"/>
                </a:lnTo>
                <a:lnTo>
                  <a:pt x="2536577" y="2686877"/>
                </a:lnTo>
                <a:lnTo>
                  <a:pt x="2548983" y="2635870"/>
                </a:lnTo>
                <a:lnTo>
                  <a:pt x="2560480" y="2584217"/>
                </a:lnTo>
                <a:lnTo>
                  <a:pt x="2571054" y="2531940"/>
                </a:lnTo>
                <a:lnTo>
                  <a:pt x="2580690" y="2479060"/>
                </a:lnTo>
                <a:lnTo>
                  <a:pt x="2589373" y="2425600"/>
                </a:lnTo>
                <a:lnTo>
                  <a:pt x="2597089" y="2371582"/>
                </a:lnTo>
                <a:lnTo>
                  <a:pt x="2603824" y="2317028"/>
                </a:lnTo>
                <a:lnTo>
                  <a:pt x="2609563" y="2261960"/>
                </a:lnTo>
                <a:lnTo>
                  <a:pt x="2614291" y="2206400"/>
                </a:lnTo>
                <a:lnTo>
                  <a:pt x="2617993" y="2150369"/>
                </a:lnTo>
                <a:lnTo>
                  <a:pt x="2620656" y="2093890"/>
                </a:lnTo>
                <a:lnTo>
                  <a:pt x="2622264" y="2036985"/>
                </a:lnTo>
                <a:lnTo>
                  <a:pt x="2622803" y="1979676"/>
                </a:lnTo>
                <a:lnTo>
                  <a:pt x="2622264" y="1922281"/>
                </a:lnTo>
                <a:lnTo>
                  <a:pt x="2620656" y="1865294"/>
                </a:lnTo>
                <a:lnTo>
                  <a:pt x="2617993" y="1808736"/>
                </a:lnTo>
                <a:lnTo>
                  <a:pt x="2614291" y="1752629"/>
                </a:lnTo>
                <a:lnTo>
                  <a:pt x="2609563" y="1696996"/>
                </a:lnTo>
                <a:lnTo>
                  <a:pt x="2603824" y="1641858"/>
                </a:lnTo>
                <a:lnTo>
                  <a:pt x="2597089" y="1587237"/>
                </a:lnTo>
                <a:lnTo>
                  <a:pt x="2589373" y="1533155"/>
                </a:lnTo>
                <a:lnTo>
                  <a:pt x="2580690" y="1479634"/>
                </a:lnTo>
                <a:lnTo>
                  <a:pt x="2571054" y="1426696"/>
                </a:lnTo>
                <a:lnTo>
                  <a:pt x="2560480" y="1374363"/>
                </a:lnTo>
                <a:lnTo>
                  <a:pt x="2548983" y="1322657"/>
                </a:lnTo>
                <a:lnTo>
                  <a:pt x="2536577" y="1271599"/>
                </a:lnTo>
                <a:lnTo>
                  <a:pt x="2523277" y="1221211"/>
                </a:lnTo>
                <a:lnTo>
                  <a:pt x="2509098" y="1171517"/>
                </a:lnTo>
                <a:lnTo>
                  <a:pt x="2494053" y="1122536"/>
                </a:lnTo>
                <a:lnTo>
                  <a:pt x="2478158" y="1074292"/>
                </a:lnTo>
                <a:lnTo>
                  <a:pt x="2461427" y="1026806"/>
                </a:lnTo>
                <a:lnTo>
                  <a:pt x="2443875" y="980101"/>
                </a:lnTo>
                <a:lnTo>
                  <a:pt x="2425515" y="934197"/>
                </a:lnTo>
                <a:lnTo>
                  <a:pt x="2406364" y="889118"/>
                </a:lnTo>
                <a:lnTo>
                  <a:pt x="2386435" y="844884"/>
                </a:lnTo>
                <a:lnTo>
                  <a:pt x="2365743" y="801519"/>
                </a:lnTo>
                <a:lnTo>
                  <a:pt x="2344302" y="759043"/>
                </a:lnTo>
                <a:lnTo>
                  <a:pt x="2322127" y="717479"/>
                </a:lnTo>
                <a:lnTo>
                  <a:pt x="2299233" y="676848"/>
                </a:lnTo>
                <a:lnTo>
                  <a:pt x="2275634" y="637173"/>
                </a:lnTo>
                <a:lnTo>
                  <a:pt x="2251345" y="598476"/>
                </a:lnTo>
                <a:lnTo>
                  <a:pt x="2226380" y="560778"/>
                </a:lnTo>
                <a:lnTo>
                  <a:pt x="2200754" y="524101"/>
                </a:lnTo>
                <a:lnTo>
                  <a:pt x="2174481" y="488468"/>
                </a:lnTo>
                <a:lnTo>
                  <a:pt x="2147577" y="453899"/>
                </a:lnTo>
                <a:lnTo>
                  <a:pt x="2120055" y="420418"/>
                </a:lnTo>
                <a:lnTo>
                  <a:pt x="2091930" y="388046"/>
                </a:lnTo>
                <a:lnTo>
                  <a:pt x="2063216" y="356805"/>
                </a:lnTo>
                <a:lnTo>
                  <a:pt x="2033929" y="326717"/>
                </a:lnTo>
                <a:lnTo>
                  <a:pt x="2004083" y="297803"/>
                </a:lnTo>
                <a:lnTo>
                  <a:pt x="1973692" y="270086"/>
                </a:lnTo>
                <a:lnTo>
                  <a:pt x="1942772" y="243588"/>
                </a:lnTo>
                <a:lnTo>
                  <a:pt x="1911335" y="218330"/>
                </a:lnTo>
                <a:lnTo>
                  <a:pt x="1879398" y="194335"/>
                </a:lnTo>
                <a:lnTo>
                  <a:pt x="1846974" y="171624"/>
                </a:lnTo>
                <a:lnTo>
                  <a:pt x="1814079" y="150220"/>
                </a:lnTo>
                <a:lnTo>
                  <a:pt x="1780726" y="130144"/>
                </a:lnTo>
                <a:lnTo>
                  <a:pt x="1746931" y="111418"/>
                </a:lnTo>
                <a:lnTo>
                  <a:pt x="1712708" y="94064"/>
                </a:lnTo>
                <a:lnTo>
                  <a:pt x="1678071" y="78104"/>
                </a:lnTo>
                <a:lnTo>
                  <a:pt x="1607615" y="50454"/>
                </a:lnTo>
                <a:lnTo>
                  <a:pt x="1535680" y="28643"/>
                </a:lnTo>
                <a:lnTo>
                  <a:pt x="1462382" y="12847"/>
                </a:lnTo>
                <a:lnTo>
                  <a:pt x="1387837" y="3241"/>
                </a:lnTo>
                <a:lnTo>
                  <a:pt x="131216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3023" y="1045591"/>
            <a:ext cx="9433560" cy="4898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8451" y="1041019"/>
            <a:ext cx="9443085" cy="4907280"/>
          </a:xfrm>
          <a:custGeom>
            <a:avLst/>
            <a:gdLst/>
            <a:ahLst/>
            <a:cxnLst/>
            <a:rect l="l" t="t" r="r" b="b"/>
            <a:pathLst>
              <a:path w="9443085" h="4907280">
                <a:moveTo>
                  <a:pt x="0" y="0"/>
                </a:moveTo>
                <a:lnTo>
                  <a:pt x="9442577" y="0"/>
                </a:lnTo>
                <a:lnTo>
                  <a:pt x="9442577" y="4907280"/>
                </a:lnTo>
                <a:lnTo>
                  <a:pt x="0" y="490728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59835" y="4337430"/>
            <a:ext cx="3975100" cy="361315"/>
          </a:xfrm>
          <a:custGeom>
            <a:avLst/>
            <a:gdLst/>
            <a:ahLst/>
            <a:cxnLst/>
            <a:rect l="l" t="t" r="r" b="b"/>
            <a:pathLst>
              <a:path w="3975100" h="361314">
                <a:moveTo>
                  <a:pt x="1987296" y="0"/>
                </a:moveTo>
                <a:lnTo>
                  <a:pt x="1907387" y="143"/>
                </a:lnTo>
                <a:lnTo>
                  <a:pt x="1828277" y="569"/>
                </a:lnTo>
                <a:lnTo>
                  <a:pt x="1750026" y="1272"/>
                </a:lnTo>
                <a:lnTo>
                  <a:pt x="1672693" y="2248"/>
                </a:lnTo>
                <a:lnTo>
                  <a:pt x="1596337" y="3490"/>
                </a:lnTo>
                <a:lnTo>
                  <a:pt x="1521019" y="4993"/>
                </a:lnTo>
                <a:lnTo>
                  <a:pt x="1446797" y="6752"/>
                </a:lnTo>
                <a:lnTo>
                  <a:pt x="1373731" y="8761"/>
                </a:lnTo>
                <a:lnTo>
                  <a:pt x="1301880" y="11015"/>
                </a:lnTo>
                <a:lnTo>
                  <a:pt x="1231303" y="13508"/>
                </a:lnTo>
                <a:lnTo>
                  <a:pt x="1162061" y="16235"/>
                </a:lnTo>
                <a:lnTo>
                  <a:pt x="1094213" y="19190"/>
                </a:lnTo>
                <a:lnTo>
                  <a:pt x="1027818" y="22369"/>
                </a:lnTo>
                <a:lnTo>
                  <a:pt x="962935" y="25765"/>
                </a:lnTo>
                <a:lnTo>
                  <a:pt x="899624" y="29373"/>
                </a:lnTo>
                <a:lnTo>
                  <a:pt x="837944" y="33188"/>
                </a:lnTo>
                <a:lnTo>
                  <a:pt x="777955" y="37205"/>
                </a:lnTo>
                <a:lnTo>
                  <a:pt x="719717" y="41417"/>
                </a:lnTo>
                <a:lnTo>
                  <a:pt x="663288" y="45819"/>
                </a:lnTo>
                <a:lnTo>
                  <a:pt x="608728" y="50407"/>
                </a:lnTo>
                <a:lnTo>
                  <a:pt x="556097" y="55174"/>
                </a:lnTo>
                <a:lnTo>
                  <a:pt x="505453" y="60115"/>
                </a:lnTo>
                <a:lnTo>
                  <a:pt x="456857" y="65224"/>
                </a:lnTo>
                <a:lnTo>
                  <a:pt x="410368" y="70497"/>
                </a:lnTo>
                <a:lnTo>
                  <a:pt x="366046" y="75928"/>
                </a:lnTo>
                <a:lnTo>
                  <a:pt x="323949" y="81510"/>
                </a:lnTo>
                <a:lnTo>
                  <a:pt x="284137" y="87240"/>
                </a:lnTo>
                <a:lnTo>
                  <a:pt x="211607" y="99118"/>
                </a:lnTo>
                <a:lnTo>
                  <a:pt x="148930" y="111519"/>
                </a:lnTo>
                <a:lnTo>
                  <a:pt x="96583" y="124398"/>
                </a:lnTo>
                <a:lnTo>
                  <a:pt x="55041" y="137713"/>
                </a:lnTo>
                <a:lnTo>
                  <a:pt x="14027" y="158405"/>
                </a:lnTo>
                <a:lnTo>
                  <a:pt x="0" y="179832"/>
                </a:lnTo>
                <a:lnTo>
                  <a:pt x="1578" y="187155"/>
                </a:lnTo>
                <a:lnTo>
                  <a:pt x="38470" y="215636"/>
                </a:lnTo>
                <a:lnTo>
                  <a:pt x="74432" y="229314"/>
                </a:lnTo>
                <a:lnTo>
                  <a:pt x="121436" y="242561"/>
                </a:lnTo>
                <a:lnTo>
                  <a:pt x="179007" y="255334"/>
                </a:lnTo>
                <a:lnTo>
                  <a:pt x="246670" y="267590"/>
                </a:lnTo>
                <a:lnTo>
                  <a:pt x="323949" y="279288"/>
                </a:lnTo>
                <a:lnTo>
                  <a:pt x="366046" y="284914"/>
                </a:lnTo>
                <a:lnTo>
                  <a:pt x="410368" y="290384"/>
                </a:lnTo>
                <a:lnTo>
                  <a:pt x="456857" y="295694"/>
                </a:lnTo>
                <a:lnTo>
                  <a:pt x="505453" y="300837"/>
                </a:lnTo>
                <a:lnTo>
                  <a:pt x="556097" y="305809"/>
                </a:lnTo>
                <a:lnTo>
                  <a:pt x="608728" y="310603"/>
                </a:lnTo>
                <a:lnTo>
                  <a:pt x="663288" y="315216"/>
                </a:lnTo>
                <a:lnTo>
                  <a:pt x="719717" y="319641"/>
                </a:lnTo>
                <a:lnTo>
                  <a:pt x="777955" y="323874"/>
                </a:lnTo>
                <a:lnTo>
                  <a:pt x="837944" y="327908"/>
                </a:lnTo>
                <a:lnTo>
                  <a:pt x="899624" y="331739"/>
                </a:lnTo>
                <a:lnTo>
                  <a:pt x="962935" y="335361"/>
                </a:lnTo>
                <a:lnTo>
                  <a:pt x="1027818" y="338769"/>
                </a:lnTo>
                <a:lnTo>
                  <a:pt x="1094213" y="341958"/>
                </a:lnTo>
                <a:lnTo>
                  <a:pt x="1162061" y="344923"/>
                </a:lnTo>
                <a:lnTo>
                  <a:pt x="1231303" y="347657"/>
                </a:lnTo>
                <a:lnTo>
                  <a:pt x="1301880" y="350156"/>
                </a:lnTo>
                <a:lnTo>
                  <a:pt x="1373731" y="352415"/>
                </a:lnTo>
                <a:lnTo>
                  <a:pt x="1446797" y="354428"/>
                </a:lnTo>
                <a:lnTo>
                  <a:pt x="1521019" y="356189"/>
                </a:lnTo>
                <a:lnTo>
                  <a:pt x="1596337" y="357694"/>
                </a:lnTo>
                <a:lnTo>
                  <a:pt x="1672693" y="358938"/>
                </a:lnTo>
                <a:lnTo>
                  <a:pt x="1750026" y="359914"/>
                </a:lnTo>
                <a:lnTo>
                  <a:pt x="1828277" y="360618"/>
                </a:lnTo>
                <a:lnTo>
                  <a:pt x="1907387" y="361044"/>
                </a:lnTo>
                <a:lnTo>
                  <a:pt x="1987296" y="361188"/>
                </a:lnTo>
                <a:lnTo>
                  <a:pt x="2067204" y="361044"/>
                </a:lnTo>
                <a:lnTo>
                  <a:pt x="2146314" y="360618"/>
                </a:lnTo>
                <a:lnTo>
                  <a:pt x="2224565" y="359914"/>
                </a:lnTo>
                <a:lnTo>
                  <a:pt x="2301898" y="358938"/>
                </a:lnTo>
                <a:lnTo>
                  <a:pt x="2378254" y="357694"/>
                </a:lnTo>
                <a:lnTo>
                  <a:pt x="2453572" y="356189"/>
                </a:lnTo>
                <a:lnTo>
                  <a:pt x="2527794" y="354428"/>
                </a:lnTo>
                <a:lnTo>
                  <a:pt x="2600860" y="352415"/>
                </a:lnTo>
                <a:lnTo>
                  <a:pt x="2672711" y="350156"/>
                </a:lnTo>
                <a:lnTo>
                  <a:pt x="2743288" y="347657"/>
                </a:lnTo>
                <a:lnTo>
                  <a:pt x="2812530" y="344923"/>
                </a:lnTo>
                <a:lnTo>
                  <a:pt x="2880378" y="341958"/>
                </a:lnTo>
                <a:lnTo>
                  <a:pt x="2946773" y="338769"/>
                </a:lnTo>
                <a:lnTo>
                  <a:pt x="3011656" y="335361"/>
                </a:lnTo>
                <a:lnTo>
                  <a:pt x="3074967" y="331739"/>
                </a:lnTo>
                <a:lnTo>
                  <a:pt x="3136647" y="327908"/>
                </a:lnTo>
                <a:lnTo>
                  <a:pt x="3196636" y="323874"/>
                </a:lnTo>
                <a:lnTo>
                  <a:pt x="3254874" y="319641"/>
                </a:lnTo>
                <a:lnTo>
                  <a:pt x="3311303" y="315216"/>
                </a:lnTo>
                <a:lnTo>
                  <a:pt x="3365863" y="310603"/>
                </a:lnTo>
                <a:lnTo>
                  <a:pt x="3418494" y="305809"/>
                </a:lnTo>
                <a:lnTo>
                  <a:pt x="3469138" y="300837"/>
                </a:lnTo>
                <a:lnTo>
                  <a:pt x="3517734" y="295694"/>
                </a:lnTo>
                <a:lnTo>
                  <a:pt x="3564223" y="290384"/>
                </a:lnTo>
                <a:lnTo>
                  <a:pt x="3608545" y="284914"/>
                </a:lnTo>
                <a:lnTo>
                  <a:pt x="3650642" y="279288"/>
                </a:lnTo>
                <a:lnTo>
                  <a:pt x="3690454" y="273512"/>
                </a:lnTo>
                <a:lnTo>
                  <a:pt x="3762984" y="261529"/>
                </a:lnTo>
                <a:lnTo>
                  <a:pt x="3825661" y="249009"/>
                </a:lnTo>
                <a:lnTo>
                  <a:pt x="3878008" y="235994"/>
                </a:lnTo>
                <a:lnTo>
                  <a:pt x="3919550" y="222526"/>
                </a:lnTo>
                <a:lnTo>
                  <a:pt x="3960564" y="201569"/>
                </a:lnTo>
                <a:lnTo>
                  <a:pt x="3974591" y="179832"/>
                </a:lnTo>
                <a:lnTo>
                  <a:pt x="3973013" y="172617"/>
                </a:lnTo>
                <a:lnTo>
                  <a:pt x="3936121" y="144519"/>
                </a:lnTo>
                <a:lnTo>
                  <a:pt x="3900159" y="131004"/>
                </a:lnTo>
                <a:lnTo>
                  <a:pt x="3853155" y="117901"/>
                </a:lnTo>
                <a:lnTo>
                  <a:pt x="3795584" y="105256"/>
                </a:lnTo>
                <a:lnTo>
                  <a:pt x="3727921" y="93111"/>
                </a:lnTo>
                <a:lnTo>
                  <a:pt x="3650642" y="81510"/>
                </a:lnTo>
                <a:lnTo>
                  <a:pt x="3608545" y="75928"/>
                </a:lnTo>
                <a:lnTo>
                  <a:pt x="3564223" y="70497"/>
                </a:lnTo>
                <a:lnTo>
                  <a:pt x="3517734" y="65224"/>
                </a:lnTo>
                <a:lnTo>
                  <a:pt x="3469138" y="60115"/>
                </a:lnTo>
                <a:lnTo>
                  <a:pt x="3418494" y="55174"/>
                </a:lnTo>
                <a:lnTo>
                  <a:pt x="3365863" y="50407"/>
                </a:lnTo>
                <a:lnTo>
                  <a:pt x="3311303" y="45819"/>
                </a:lnTo>
                <a:lnTo>
                  <a:pt x="3254874" y="41417"/>
                </a:lnTo>
                <a:lnTo>
                  <a:pt x="3196636" y="37205"/>
                </a:lnTo>
                <a:lnTo>
                  <a:pt x="3136647" y="33188"/>
                </a:lnTo>
                <a:lnTo>
                  <a:pt x="3074967" y="29373"/>
                </a:lnTo>
                <a:lnTo>
                  <a:pt x="3011656" y="25765"/>
                </a:lnTo>
                <a:lnTo>
                  <a:pt x="2946773" y="22369"/>
                </a:lnTo>
                <a:lnTo>
                  <a:pt x="2880378" y="19190"/>
                </a:lnTo>
                <a:lnTo>
                  <a:pt x="2812530" y="16235"/>
                </a:lnTo>
                <a:lnTo>
                  <a:pt x="2743288" y="13508"/>
                </a:lnTo>
                <a:lnTo>
                  <a:pt x="2672711" y="11015"/>
                </a:lnTo>
                <a:lnTo>
                  <a:pt x="2600860" y="8761"/>
                </a:lnTo>
                <a:lnTo>
                  <a:pt x="2527794" y="6752"/>
                </a:lnTo>
                <a:lnTo>
                  <a:pt x="2453572" y="4993"/>
                </a:lnTo>
                <a:lnTo>
                  <a:pt x="2378254" y="3490"/>
                </a:lnTo>
                <a:lnTo>
                  <a:pt x="2301898" y="2248"/>
                </a:lnTo>
                <a:lnTo>
                  <a:pt x="2224565" y="1272"/>
                </a:lnTo>
                <a:lnTo>
                  <a:pt x="2146314" y="569"/>
                </a:lnTo>
                <a:lnTo>
                  <a:pt x="2067204" y="143"/>
                </a:lnTo>
                <a:lnTo>
                  <a:pt x="198729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3023" y="1047114"/>
            <a:ext cx="9488424" cy="4924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8451" y="1042542"/>
            <a:ext cx="9497695" cy="4933315"/>
          </a:xfrm>
          <a:custGeom>
            <a:avLst/>
            <a:gdLst/>
            <a:ahLst/>
            <a:cxnLst/>
            <a:rect l="l" t="t" r="r" b="b"/>
            <a:pathLst>
              <a:path w="9497695" h="4933315">
                <a:moveTo>
                  <a:pt x="0" y="0"/>
                </a:moveTo>
                <a:lnTo>
                  <a:pt x="9497441" y="0"/>
                </a:lnTo>
                <a:lnTo>
                  <a:pt x="9497441" y="4933188"/>
                </a:lnTo>
                <a:lnTo>
                  <a:pt x="0" y="493318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66844" y="3069463"/>
            <a:ext cx="2353310" cy="1091565"/>
          </a:xfrm>
          <a:custGeom>
            <a:avLst/>
            <a:gdLst/>
            <a:ahLst/>
            <a:cxnLst/>
            <a:rect l="l" t="t" r="r" b="b"/>
            <a:pathLst>
              <a:path w="2353309" h="1091564">
                <a:moveTo>
                  <a:pt x="1176527" y="0"/>
                </a:moveTo>
                <a:lnTo>
                  <a:pt x="1111884" y="810"/>
                </a:lnTo>
                <a:lnTo>
                  <a:pt x="1048163" y="3213"/>
                </a:lnTo>
                <a:lnTo>
                  <a:pt x="985453" y="7166"/>
                </a:lnTo>
                <a:lnTo>
                  <a:pt x="923843" y="12628"/>
                </a:lnTo>
                <a:lnTo>
                  <a:pt x="863423" y="19556"/>
                </a:lnTo>
                <a:lnTo>
                  <a:pt x="804281" y="27907"/>
                </a:lnTo>
                <a:lnTo>
                  <a:pt x="746507" y="37640"/>
                </a:lnTo>
                <a:lnTo>
                  <a:pt x="690190" y="48712"/>
                </a:lnTo>
                <a:lnTo>
                  <a:pt x="635418" y="61080"/>
                </a:lnTo>
                <a:lnTo>
                  <a:pt x="582280" y="74704"/>
                </a:lnTo>
                <a:lnTo>
                  <a:pt x="530867" y="89540"/>
                </a:lnTo>
                <a:lnTo>
                  <a:pt x="481267" y="105546"/>
                </a:lnTo>
                <a:lnTo>
                  <a:pt x="433568" y="122680"/>
                </a:lnTo>
                <a:lnTo>
                  <a:pt x="387860" y="140899"/>
                </a:lnTo>
                <a:lnTo>
                  <a:pt x="344233" y="160162"/>
                </a:lnTo>
                <a:lnTo>
                  <a:pt x="302775" y="180427"/>
                </a:lnTo>
                <a:lnTo>
                  <a:pt x="263575" y="201650"/>
                </a:lnTo>
                <a:lnTo>
                  <a:pt x="226722" y="223790"/>
                </a:lnTo>
                <a:lnTo>
                  <a:pt x="192306" y="246804"/>
                </a:lnTo>
                <a:lnTo>
                  <a:pt x="160415" y="270651"/>
                </a:lnTo>
                <a:lnTo>
                  <a:pt x="131138" y="295287"/>
                </a:lnTo>
                <a:lnTo>
                  <a:pt x="80785" y="346761"/>
                </a:lnTo>
                <a:lnTo>
                  <a:pt x="41959" y="400887"/>
                </a:lnTo>
                <a:lnTo>
                  <a:pt x="15372" y="457329"/>
                </a:lnTo>
                <a:lnTo>
                  <a:pt x="1737" y="515747"/>
                </a:lnTo>
                <a:lnTo>
                  <a:pt x="0" y="545591"/>
                </a:lnTo>
                <a:lnTo>
                  <a:pt x="1737" y="575567"/>
                </a:lnTo>
                <a:lnTo>
                  <a:pt x="15372" y="634194"/>
                </a:lnTo>
                <a:lnTo>
                  <a:pt x="41959" y="690781"/>
                </a:lnTo>
                <a:lnTo>
                  <a:pt x="80785" y="744997"/>
                </a:lnTo>
                <a:lnTo>
                  <a:pt x="131138" y="796512"/>
                </a:lnTo>
                <a:lnTo>
                  <a:pt x="160415" y="821153"/>
                </a:lnTo>
                <a:lnTo>
                  <a:pt x="192306" y="844995"/>
                </a:lnTo>
                <a:lnTo>
                  <a:pt x="226722" y="867997"/>
                </a:lnTo>
                <a:lnTo>
                  <a:pt x="263575" y="890116"/>
                </a:lnTo>
                <a:lnTo>
                  <a:pt x="302775" y="911313"/>
                </a:lnTo>
                <a:lnTo>
                  <a:pt x="344233" y="931545"/>
                </a:lnTo>
                <a:lnTo>
                  <a:pt x="387860" y="950770"/>
                </a:lnTo>
                <a:lnTo>
                  <a:pt x="433568" y="968949"/>
                </a:lnTo>
                <a:lnTo>
                  <a:pt x="481267" y="986040"/>
                </a:lnTo>
                <a:lnTo>
                  <a:pt x="530867" y="1002000"/>
                </a:lnTo>
                <a:lnTo>
                  <a:pt x="582280" y="1016790"/>
                </a:lnTo>
                <a:lnTo>
                  <a:pt x="635418" y="1030367"/>
                </a:lnTo>
                <a:lnTo>
                  <a:pt x="690190" y="1042690"/>
                </a:lnTo>
                <a:lnTo>
                  <a:pt x="746507" y="1053718"/>
                </a:lnTo>
                <a:lnTo>
                  <a:pt x="804281" y="1063410"/>
                </a:lnTo>
                <a:lnTo>
                  <a:pt x="863423" y="1071724"/>
                </a:lnTo>
                <a:lnTo>
                  <a:pt x="923843" y="1078619"/>
                </a:lnTo>
                <a:lnTo>
                  <a:pt x="985453" y="1084054"/>
                </a:lnTo>
                <a:lnTo>
                  <a:pt x="1048163" y="1087987"/>
                </a:lnTo>
                <a:lnTo>
                  <a:pt x="1111884" y="1090378"/>
                </a:lnTo>
                <a:lnTo>
                  <a:pt x="1176527" y="1091184"/>
                </a:lnTo>
                <a:lnTo>
                  <a:pt x="1241028" y="1090378"/>
                </a:lnTo>
                <a:lnTo>
                  <a:pt x="1304627" y="1087987"/>
                </a:lnTo>
                <a:lnTo>
                  <a:pt x="1367232" y="1084054"/>
                </a:lnTo>
                <a:lnTo>
                  <a:pt x="1428754" y="1078619"/>
                </a:lnTo>
                <a:lnTo>
                  <a:pt x="1489103" y="1071724"/>
                </a:lnTo>
                <a:lnTo>
                  <a:pt x="1548188" y="1063410"/>
                </a:lnTo>
                <a:lnTo>
                  <a:pt x="1605921" y="1053718"/>
                </a:lnTo>
                <a:lnTo>
                  <a:pt x="1662210" y="1042690"/>
                </a:lnTo>
                <a:lnTo>
                  <a:pt x="1716965" y="1030367"/>
                </a:lnTo>
                <a:lnTo>
                  <a:pt x="1770097" y="1016790"/>
                </a:lnTo>
                <a:lnTo>
                  <a:pt x="1821516" y="1002000"/>
                </a:lnTo>
                <a:lnTo>
                  <a:pt x="1871130" y="986040"/>
                </a:lnTo>
                <a:lnTo>
                  <a:pt x="1918851" y="968949"/>
                </a:lnTo>
                <a:lnTo>
                  <a:pt x="1964588" y="950770"/>
                </a:lnTo>
                <a:lnTo>
                  <a:pt x="2008250" y="931544"/>
                </a:lnTo>
                <a:lnTo>
                  <a:pt x="2049749" y="911313"/>
                </a:lnTo>
                <a:lnTo>
                  <a:pt x="2088994" y="890116"/>
                </a:lnTo>
                <a:lnTo>
                  <a:pt x="2125894" y="867997"/>
                </a:lnTo>
                <a:lnTo>
                  <a:pt x="2160360" y="844995"/>
                </a:lnTo>
                <a:lnTo>
                  <a:pt x="2192302" y="821153"/>
                </a:lnTo>
                <a:lnTo>
                  <a:pt x="2221629" y="796512"/>
                </a:lnTo>
                <a:lnTo>
                  <a:pt x="2272079" y="744997"/>
                </a:lnTo>
                <a:lnTo>
                  <a:pt x="2310990" y="690781"/>
                </a:lnTo>
                <a:lnTo>
                  <a:pt x="2337642" y="634194"/>
                </a:lnTo>
                <a:lnTo>
                  <a:pt x="2351313" y="575567"/>
                </a:lnTo>
                <a:lnTo>
                  <a:pt x="2353055" y="545591"/>
                </a:lnTo>
                <a:lnTo>
                  <a:pt x="2351313" y="515747"/>
                </a:lnTo>
                <a:lnTo>
                  <a:pt x="2337642" y="457329"/>
                </a:lnTo>
                <a:lnTo>
                  <a:pt x="2310990" y="400887"/>
                </a:lnTo>
                <a:lnTo>
                  <a:pt x="2272079" y="346761"/>
                </a:lnTo>
                <a:lnTo>
                  <a:pt x="2221629" y="295287"/>
                </a:lnTo>
                <a:lnTo>
                  <a:pt x="2192302" y="270651"/>
                </a:lnTo>
                <a:lnTo>
                  <a:pt x="2160360" y="246804"/>
                </a:lnTo>
                <a:lnTo>
                  <a:pt x="2125894" y="223790"/>
                </a:lnTo>
                <a:lnTo>
                  <a:pt x="2088994" y="201650"/>
                </a:lnTo>
                <a:lnTo>
                  <a:pt x="2049749" y="180427"/>
                </a:lnTo>
                <a:lnTo>
                  <a:pt x="2008251" y="160162"/>
                </a:lnTo>
                <a:lnTo>
                  <a:pt x="1964588" y="140899"/>
                </a:lnTo>
                <a:lnTo>
                  <a:pt x="1918851" y="122680"/>
                </a:lnTo>
                <a:lnTo>
                  <a:pt x="1871130" y="105546"/>
                </a:lnTo>
                <a:lnTo>
                  <a:pt x="1821516" y="89540"/>
                </a:lnTo>
                <a:lnTo>
                  <a:pt x="1770097" y="74704"/>
                </a:lnTo>
                <a:lnTo>
                  <a:pt x="1716965" y="61080"/>
                </a:lnTo>
                <a:lnTo>
                  <a:pt x="1662210" y="48712"/>
                </a:lnTo>
                <a:lnTo>
                  <a:pt x="1605921" y="37640"/>
                </a:lnTo>
                <a:lnTo>
                  <a:pt x="1548188" y="27907"/>
                </a:lnTo>
                <a:lnTo>
                  <a:pt x="1489103" y="19556"/>
                </a:lnTo>
                <a:lnTo>
                  <a:pt x="1428754" y="12628"/>
                </a:lnTo>
                <a:lnTo>
                  <a:pt x="1367232" y="7166"/>
                </a:lnTo>
                <a:lnTo>
                  <a:pt x="1304627" y="3213"/>
                </a:lnTo>
                <a:lnTo>
                  <a:pt x="1241028" y="810"/>
                </a:lnTo>
                <a:lnTo>
                  <a:pt x="117652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6571" y="4273422"/>
            <a:ext cx="3288665" cy="274320"/>
          </a:xfrm>
          <a:custGeom>
            <a:avLst/>
            <a:gdLst/>
            <a:ahLst/>
            <a:cxnLst/>
            <a:rect l="l" t="t" r="r" b="b"/>
            <a:pathLst>
              <a:path w="3288665" h="274320">
                <a:moveTo>
                  <a:pt x="0" y="0"/>
                </a:moveTo>
                <a:lnTo>
                  <a:pt x="3288664" y="0"/>
                </a:lnTo>
                <a:lnTo>
                  <a:pt x="3288664" y="274319"/>
                </a:lnTo>
                <a:lnTo>
                  <a:pt x="0" y="2743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76571" y="4273422"/>
            <a:ext cx="328930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Zuzendariek dute erabiltzaile eta</a:t>
            </a:r>
            <a:r>
              <a:rPr sz="13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pasahitza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3023" y="1051686"/>
            <a:ext cx="9435084" cy="4888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1708" y="4387722"/>
            <a:ext cx="1515110" cy="577850"/>
          </a:xfrm>
          <a:custGeom>
            <a:avLst/>
            <a:gdLst/>
            <a:ahLst/>
            <a:cxnLst/>
            <a:rect l="l" t="t" r="r" b="b"/>
            <a:pathLst>
              <a:path w="1515110" h="577850">
                <a:moveTo>
                  <a:pt x="757427" y="0"/>
                </a:moveTo>
                <a:lnTo>
                  <a:pt x="692179" y="1062"/>
                </a:lnTo>
                <a:lnTo>
                  <a:pt x="628451" y="4190"/>
                </a:lnTo>
                <a:lnTo>
                  <a:pt x="566473" y="9298"/>
                </a:lnTo>
                <a:lnTo>
                  <a:pt x="506476" y="16299"/>
                </a:lnTo>
                <a:lnTo>
                  <a:pt x="448687" y="25107"/>
                </a:lnTo>
                <a:lnTo>
                  <a:pt x="393337" y="35634"/>
                </a:lnTo>
                <a:lnTo>
                  <a:pt x="340654" y="47795"/>
                </a:lnTo>
                <a:lnTo>
                  <a:pt x="290868" y="61502"/>
                </a:lnTo>
                <a:lnTo>
                  <a:pt x="244208" y="76668"/>
                </a:lnTo>
                <a:lnTo>
                  <a:pt x="200904" y="93208"/>
                </a:lnTo>
                <a:lnTo>
                  <a:pt x="161185" y="111034"/>
                </a:lnTo>
                <a:lnTo>
                  <a:pt x="125280" y="130061"/>
                </a:lnTo>
                <a:lnTo>
                  <a:pt x="65829" y="171366"/>
                </a:lnTo>
                <a:lnTo>
                  <a:pt x="24386" y="216430"/>
                </a:lnTo>
                <a:lnTo>
                  <a:pt x="2786" y="264561"/>
                </a:lnTo>
                <a:lnTo>
                  <a:pt x="0" y="289559"/>
                </a:lnTo>
                <a:lnTo>
                  <a:pt x="3101" y="315690"/>
                </a:lnTo>
                <a:lnTo>
                  <a:pt x="27107" y="365929"/>
                </a:lnTo>
                <a:lnTo>
                  <a:pt x="73051" y="412781"/>
                </a:lnTo>
                <a:lnTo>
                  <a:pt x="138775" y="455418"/>
                </a:lnTo>
                <a:lnTo>
                  <a:pt x="178381" y="474898"/>
                </a:lnTo>
                <a:lnTo>
                  <a:pt x="222122" y="493013"/>
                </a:lnTo>
                <a:lnTo>
                  <a:pt x="269731" y="509661"/>
                </a:lnTo>
                <a:lnTo>
                  <a:pt x="320936" y="524738"/>
                </a:lnTo>
                <a:lnTo>
                  <a:pt x="375468" y="538141"/>
                </a:lnTo>
                <a:lnTo>
                  <a:pt x="433057" y="549765"/>
                </a:lnTo>
                <a:lnTo>
                  <a:pt x="493435" y="559508"/>
                </a:lnTo>
                <a:lnTo>
                  <a:pt x="556330" y="567266"/>
                </a:lnTo>
                <a:lnTo>
                  <a:pt x="621474" y="572936"/>
                </a:lnTo>
                <a:lnTo>
                  <a:pt x="688596" y="576413"/>
                </a:lnTo>
                <a:lnTo>
                  <a:pt x="757427" y="577595"/>
                </a:lnTo>
                <a:lnTo>
                  <a:pt x="822892" y="576534"/>
                </a:lnTo>
                <a:lnTo>
                  <a:pt x="886790" y="573407"/>
                </a:lnTo>
                <a:lnTo>
                  <a:pt x="948894" y="568303"/>
                </a:lnTo>
                <a:lnTo>
                  <a:pt x="1008979" y="561310"/>
                </a:lnTo>
                <a:lnTo>
                  <a:pt x="1066821" y="552516"/>
                </a:lnTo>
                <a:lnTo>
                  <a:pt x="1122194" y="542009"/>
                </a:lnTo>
                <a:lnTo>
                  <a:pt x="1174873" y="529876"/>
                </a:lnTo>
                <a:lnTo>
                  <a:pt x="1224632" y="516207"/>
                </a:lnTo>
                <a:lnTo>
                  <a:pt x="1271247" y="501089"/>
                </a:lnTo>
                <a:lnTo>
                  <a:pt x="1314491" y="484609"/>
                </a:lnTo>
                <a:lnTo>
                  <a:pt x="1354139" y="466856"/>
                </a:lnTo>
                <a:lnTo>
                  <a:pt x="1389967" y="447918"/>
                </a:lnTo>
                <a:lnTo>
                  <a:pt x="1449260" y="406839"/>
                </a:lnTo>
                <a:lnTo>
                  <a:pt x="1490565" y="362075"/>
                </a:lnTo>
                <a:lnTo>
                  <a:pt x="1512081" y="314330"/>
                </a:lnTo>
                <a:lnTo>
                  <a:pt x="1514855" y="289559"/>
                </a:lnTo>
                <a:lnTo>
                  <a:pt x="1512081" y="264561"/>
                </a:lnTo>
                <a:lnTo>
                  <a:pt x="1490565" y="216430"/>
                </a:lnTo>
                <a:lnTo>
                  <a:pt x="1449260" y="171366"/>
                </a:lnTo>
                <a:lnTo>
                  <a:pt x="1389967" y="130061"/>
                </a:lnTo>
                <a:lnTo>
                  <a:pt x="1354139" y="111034"/>
                </a:lnTo>
                <a:lnTo>
                  <a:pt x="1314491" y="93208"/>
                </a:lnTo>
                <a:lnTo>
                  <a:pt x="1271247" y="76668"/>
                </a:lnTo>
                <a:lnTo>
                  <a:pt x="1224632" y="61502"/>
                </a:lnTo>
                <a:lnTo>
                  <a:pt x="1174873" y="47795"/>
                </a:lnTo>
                <a:lnTo>
                  <a:pt x="1122194" y="35634"/>
                </a:lnTo>
                <a:lnTo>
                  <a:pt x="1066821" y="25107"/>
                </a:lnTo>
                <a:lnTo>
                  <a:pt x="1008979" y="16299"/>
                </a:lnTo>
                <a:lnTo>
                  <a:pt x="948894" y="9298"/>
                </a:lnTo>
                <a:lnTo>
                  <a:pt x="886790" y="4190"/>
                </a:lnTo>
                <a:lnTo>
                  <a:pt x="822892" y="1062"/>
                </a:lnTo>
                <a:lnTo>
                  <a:pt x="75742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6571" y="4134739"/>
            <a:ext cx="1298575" cy="1156970"/>
          </a:xfrm>
          <a:custGeom>
            <a:avLst/>
            <a:gdLst/>
            <a:ahLst/>
            <a:cxnLst/>
            <a:rect l="l" t="t" r="r" b="b"/>
            <a:pathLst>
              <a:path w="1298575" h="1156970">
                <a:moveTo>
                  <a:pt x="1298448" y="0"/>
                </a:moveTo>
                <a:lnTo>
                  <a:pt x="0" y="1156716"/>
                </a:lnTo>
              </a:path>
            </a:pathLst>
          </a:custGeom>
          <a:ln w="883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41164" y="4134739"/>
            <a:ext cx="1010919" cy="1156970"/>
          </a:xfrm>
          <a:custGeom>
            <a:avLst/>
            <a:gdLst/>
            <a:ahLst/>
            <a:cxnLst/>
            <a:rect l="l" t="t" r="r" b="b"/>
            <a:pathLst>
              <a:path w="1010920" h="1156970">
                <a:moveTo>
                  <a:pt x="0" y="0"/>
                </a:moveTo>
                <a:lnTo>
                  <a:pt x="1010412" y="1156716"/>
                </a:lnTo>
              </a:path>
            </a:pathLst>
          </a:custGeom>
          <a:ln w="883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2764" y="3476371"/>
            <a:ext cx="2016251" cy="795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01511" y="4893690"/>
            <a:ext cx="1162685" cy="274320"/>
          </a:xfrm>
          <a:custGeom>
            <a:avLst/>
            <a:gdLst/>
            <a:ahLst/>
            <a:cxnLst/>
            <a:rect l="l" t="t" r="r" b="b"/>
            <a:pathLst>
              <a:path w="1162684" h="274320">
                <a:moveTo>
                  <a:pt x="0" y="0"/>
                </a:moveTo>
                <a:lnTo>
                  <a:pt x="1162685" y="0"/>
                </a:lnTo>
                <a:lnTo>
                  <a:pt x="1162685" y="274319"/>
                </a:lnTo>
                <a:lnTo>
                  <a:pt x="0" y="2743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001511" y="4893690"/>
            <a:ext cx="116332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Ez itxi</a:t>
            </a:r>
            <a:r>
              <a:rPr sz="13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leihoa!!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28672" y="3476371"/>
            <a:ext cx="2016252" cy="795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82168" y="1069975"/>
            <a:ext cx="9479280" cy="49179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7595" y="1065402"/>
            <a:ext cx="9488805" cy="4927600"/>
          </a:xfrm>
          <a:custGeom>
            <a:avLst/>
            <a:gdLst/>
            <a:ahLst/>
            <a:cxnLst/>
            <a:rect l="l" t="t" r="r" b="b"/>
            <a:pathLst>
              <a:path w="9488805" h="4927600">
                <a:moveTo>
                  <a:pt x="0" y="0"/>
                </a:moveTo>
                <a:lnTo>
                  <a:pt x="9488424" y="0"/>
                </a:lnTo>
                <a:lnTo>
                  <a:pt x="9488424" y="4927092"/>
                </a:lnTo>
                <a:lnTo>
                  <a:pt x="0" y="4927092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0" y="2159635"/>
            <a:ext cx="2994660" cy="876300"/>
          </a:xfrm>
          <a:custGeom>
            <a:avLst/>
            <a:gdLst/>
            <a:ahLst/>
            <a:cxnLst/>
            <a:rect l="l" t="t" r="r" b="b"/>
            <a:pathLst>
              <a:path w="2994659" h="876300">
                <a:moveTo>
                  <a:pt x="1496567" y="0"/>
                </a:moveTo>
                <a:lnTo>
                  <a:pt x="1426160" y="477"/>
                </a:lnTo>
                <a:lnTo>
                  <a:pt x="1356585" y="1897"/>
                </a:lnTo>
                <a:lnTo>
                  <a:pt x="1287916" y="4238"/>
                </a:lnTo>
                <a:lnTo>
                  <a:pt x="1220225" y="7478"/>
                </a:lnTo>
                <a:lnTo>
                  <a:pt x="1153583" y="11596"/>
                </a:lnTo>
                <a:lnTo>
                  <a:pt x="1088063" y="16572"/>
                </a:lnTo>
                <a:lnTo>
                  <a:pt x="1023737" y="22384"/>
                </a:lnTo>
                <a:lnTo>
                  <a:pt x="960677" y="29011"/>
                </a:lnTo>
                <a:lnTo>
                  <a:pt x="898956" y="36432"/>
                </a:lnTo>
                <a:lnTo>
                  <a:pt x="838644" y="44626"/>
                </a:lnTo>
                <a:lnTo>
                  <a:pt x="779814" y="53572"/>
                </a:lnTo>
                <a:lnTo>
                  <a:pt x="722539" y="63249"/>
                </a:lnTo>
                <a:lnTo>
                  <a:pt x="666890" y="73635"/>
                </a:lnTo>
                <a:lnTo>
                  <a:pt x="612940" y="84710"/>
                </a:lnTo>
                <a:lnTo>
                  <a:pt x="560760" y="96451"/>
                </a:lnTo>
                <a:lnTo>
                  <a:pt x="510423" y="108839"/>
                </a:lnTo>
                <a:lnTo>
                  <a:pt x="462001" y="121853"/>
                </a:lnTo>
                <a:lnTo>
                  <a:pt x="415566" y="135470"/>
                </a:lnTo>
                <a:lnTo>
                  <a:pt x="371189" y="149670"/>
                </a:lnTo>
                <a:lnTo>
                  <a:pt x="328944" y="164432"/>
                </a:lnTo>
                <a:lnTo>
                  <a:pt x="288901" y="179734"/>
                </a:lnTo>
                <a:lnTo>
                  <a:pt x="251134" y="195556"/>
                </a:lnTo>
                <a:lnTo>
                  <a:pt x="215714" y="211876"/>
                </a:lnTo>
                <a:lnTo>
                  <a:pt x="152204" y="245928"/>
                </a:lnTo>
                <a:lnTo>
                  <a:pt x="98948" y="281720"/>
                </a:lnTo>
                <a:lnTo>
                  <a:pt x="56523" y="319083"/>
                </a:lnTo>
                <a:lnTo>
                  <a:pt x="25506" y="357848"/>
                </a:lnTo>
                <a:lnTo>
                  <a:pt x="6472" y="397848"/>
                </a:lnTo>
                <a:lnTo>
                  <a:pt x="0" y="438912"/>
                </a:lnTo>
                <a:lnTo>
                  <a:pt x="1630" y="459562"/>
                </a:lnTo>
                <a:lnTo>
                  <a:pt x="14455" y="500087"/>
                </a:lnTo>
                <a:lnTo>
                  <a:pt x="39552" y="539438"/>
                </a:lnTo>
                <a:lnTo>
                  <a:pt x="76346" y="577449"/>
                </a:lnTo>
                <a:lnTo>
                  <a:pt x="124258" y="613956"/>
                </a:lnTo>
                <a:lnTo>
                  <a:pt x="182713" y="648792"/>
                </a:lnTo>
                <a:lnTo>
                  <a:pt x="251134" y="681793"/>
                </a:lnTo>
                <a:lnTo>
                  <a:pt x="288901" y="697553"/>
                </a:lnTo>
                <a:lnTo>
                  <a:pt x="328944" y="712792"/>
                </a:lnTo>
                <a:lnTo>
                  <a:pt x="371189" y="727489"/>
                </a:lnTo>
                <a:lnTo>
                  <a:pt x="415566" y="741624"/>
                </a:lnTo>
                <a:lnTo>
                  <a:pt x="462001" y="755176"/>
                </a:lnTo>
                <a:lnTo>
                  <a:pt x="510423" y="768124"/>
                </a:lnTo>
                <a:lnTo>
                  <a:pt x="560760" y="780447"/>
                </a:lnTo>
                <a:lnTo>
                  <a:pt x="612940" y="792126"/>
                </a:lnTo>
                <a:lnTo>
                  <a:pt x="666890" y="803139"/>
                </a:lnTo>
                <a:lnTo>
                  <a:pt x="722539" y="813465"/>
                </a:lnTo>
                <a:lnTo>
                  <a:pt x="779814" y="823084"/>
                </a:lnTo>
                <a:lnTo>
                  <a:pt x="838644" y="831975"/>
                </a:lnTo>
                <a:lnTo>
                  <a:pt x="898956" y="840117"/>
                </a:lnTo>
                <a:lnTo>
                  <a:pt x="960677" y="847490"/>
                </a:lnTo>
                <a:lnTo>
                  <a:pt x="1023737" y="854073"/>
                </a:lnTo>
                <a:lnTo>
                  <a:pt x="1088063" y="859846"/>
                </a:lnTo>
                <a:lnTo>
                  <a:pt x="1153583" y="864787"/>
                </a:lnTo>
                <a:lnTo>
                  <a:pt x="1220225" y="868877"/>
                </a:lnTo>
                <a:lnTo>
                  <a:pt x="1287916" y="872093"/>
                </a:lnTo>
                <a:lnTo>
                  <a:pt x="1356585" y="874416"/>
                </a:lnTo>
                <a:lnTo>
                  <a:pt x="1426160" y="875825"/>
                </a:lnTo>
                <a:lnTo>
                  <a:pt x="1496567" y="876300"/>
                </a:lnTo>
                <a:lnTo>
                  <a:pt x="1567102" y="875825"/>
                </a:lnTo>
                <a:lnTo>
                  <a:pt x="1636797" y="874416"/>
                </a:lnTo>
                <a:lnTo>
                  <a:pt x="1705578" y="872093"/>
                </a:lnTo>
                <a:lnTo>
                  <a:pt x="1773375" y="868877"/>
                </a:lnTo>
                <a:lnTo>
                  <a:pt x="1840116" y="864787"/>
                </a:lnTo>
                <a:lnTo>
                  <a:pt x="1905729" y="859846"/>
                </a:lnTo>
                <a:lnTo>
                  <a:pt x="1970141" y="854073"/>
                </a:lnTo>
                <a:lnTo>
                  <a:pt x="2033282" y="847490"/>
                </a:lnTo>
                <a:lnTo>
                  <a:pt x="2095079" y="840117"/>
                </a:lnTo>
                <a:lnTo>
                  <a:pt x="2155460" y="831975"/>
                </a:lnTo>
                <a:lnTo>
                  <a:pt x="2214353" y="823084"/>
                </a:lnTo>
                <a:lnTo>
                  <a:pt x="2271687" y="813465"/>
                </a:lnTo>
                <a:lnTo>
                  <a:pt x="2327390" y="803139"/>
                </a:lnTo>
                <a:lnTo>
                  <a:pt x="2381390" y="792126"/>
                </a:lnTo>
                <a:lnTo>
                  <a:pt x="2433614" y="780447"/>
                </a:lnTo>
                <a:lnTo>
                  <a:pt x="2483992" y="768124"/>
                </a:lnTo>
                <a:lnTo>
                  <a:pt x="2532451" y="755176"/>
                </a:lnTo>
                <a:lnTo>
                  <a:pt x="2578919" y="741624"/>
                </a:lnTo>
                <a:lnTo>
                  <a:pt x="2623324" y="727489"/>
                </a:lnTo>
                <a:lnTo>
                  <a:pt x="2665595" y="712792"/>
                </a:lnTo>
                <a:lnTo>
                  <a:pt x="2705660" y="697553"/>
                </a:lnTo>
                <a:lnTo>
                  <a:pt x="2743447" y="681793"/>
                </a:lnTo>
                <a:lnTo>
                  <a:pt x="2778884" y="665532"/>
                </a:lnTo>
                <a:lnTo>
                  <a:pt x="2842419" y="631593"/>
                </a:lnTo>
                <a:lnTo>
                  <a:pt x="2895693" y="595901"/>
                </a:lnTo>
                <a:lnTo>
                  <a:pt x="2938128" y="558621"/>
                </a:lnTo>
                <a:lnTo>
                  <a:pt x="2969151" y="519919"/>
                </a:lnTo>
                <a:lnTo>
                  <a:pt x="2988187" y="479961"/>
                </a:lnTo>
                <a:lnTo>
                  <a:pt x="2994659" y="438912"/>
                </a:lnTo>
                <a:lnTo>
                  <a:pt x="2993029" y="418257"/>
                </a:lnTo>
                <a:lnTo>
                  <a:pt x="2980203" y="377704"/>
                </a:lnTo>
                <a:lnTo>
                  <a:pt x="2955102" y="338301"/>
                </a:lnTo>
                <a:lnTo>
                  <a:pt x="2918301" y="300215"/>
                </a:lnTo>
                <a:lnTo>
                  <a:pt x="2870375" y="263617"/>
                </a:lnTo>
                <a:lnTo>
                  <a:pt x="2811898" y="228674"/>
                </a:lnTo>
                <a:lnTo>
                  <a:pt x="2743447" y="195556"/>
                </a:lnTo>
                <a:lnTo>
                  <a:pt x="2705660" y="179734"/>
                </a:lnTo>
                <a:lnTo>
                  <a:pt x="2665595" y="164432"/>
                </a:lnTo>
                <a:lnTo>
                  <a:pt x="2623324" y="149670"/>
                </a:lnTo>
                <a:lnTo>
                  <a:pt x="2578919" y="135470"/>
                </a:lnTo>
                <a:lnTo>
                  <a:pt x="2532451" y="121853"/>
                </a:lnTo>
                <a:lnTo>
                  <a:pt x="2483992" y="108839"/>
                </a:lnTo>
                <a:lnTo>
                  <a:pt x="2433614" y="96451"/>
                </a:lnTo>
                <a:lnTo>
                  <a:pt x="2381390" y="84710"/>
                </a:lnTo>
                <a:lnTo>
                  <a:pt x="2327390" y="73635"/>
                </a:lnTo>
                <a:lnTo>
                  <a:pt x="2271687" y="63249"/>
                </a:lnTo>
                <a:lnTo>
                  <a:pt x="2214353" y="53572"/>
                </a:lnTo>
                <a:lnTo>
                  <a:pt x="2155460" y="44626"/>
                </a:lnTo>
                <a:lnTo>
                  <a:pt x="2095079" y="36432"/>
                </a:lnTo>
                <a:lnTo>
                  <a:pt x="2033282" y="29011"/>
                </a:lnTo>
                <a:lnTo>
                  <a:pt x="1970141" y="22384"/>
                </a:lnTo>
                <a:lnTo>
                  <a:pt x="1905729" y="16572"/>
                </a:lnTo>
                <a:lnTo>
                  <a:pt x="1840116" y="11596"/>
                </a:lnTo>
                <a:lnTo>
                  <a:pt x="1773375" y="7478"/>
                </a:lnTo>
                <a:lnTo>
                  <a:pt x="1705578" y="4238"/>
                </a:lnTo>
                <a:lnTo>
                  <a:pt x="1636797" y="1897"/>
                </a:lnTo>
                <a:lnTo>
                  <a:pt x="1567102" y="477"/>
                </a:lnTo>
                <a:lnTo>
                  <a:pt x="149656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7616" y="2412619"/>
            <a:ext cx="2075814" cy="581025"/>
          </a:xfrm>
          <a:custGeom>
            <a:avLst/>
            <a:gdLst/>
            <a:ahLst/>
            <a:cxnLst/>
            <a:rect l="l" t="t" r="r" b="b"/>
            <a:pathLst>
              <a:path w="2075814" h="581025">
                <a:moveTo>
                  <a:pt x="1037844" y="0"/>
                </a:moveTo>
                <a:lnTo>
                  <a:pt x="966805" y="667"/>
                </a:lnTo>
                <a:lnTo>
                  <a:pt x="897048" y="2642"/>
                </a:lnTo>
                <a:lnTo>
                  <a:pt x="828728" y="5881"/>
                </a:lnTo>
                <a:lnTo>
                  <a:pt x="762000" y="10343"/>
                </a:lnTo>
                <a:lnTo>
                  <a:pt x="697017" y="15985"/>
                </a:lnTo>
                <a:lnTo>
                  <a:pt x="633936" y="22764"/>
                </a:lnTo>
                <a:lnTo>
                  <a:pt x="572910" y="30639"/>
                </a:lnTo>
                <a:lnTo>
                  <a:pt x="514095" y="39567"/>
                </a:lnTo>
                <a:lnTo>
                  <a:pt x="457646" y="49506"/>
                </a:lnTo>
                <a:lnTo>
                  <a:pt x="403717" y="60413"/>
                </a:lnTo>
                <a:lnTo>
                  <a:pt x="352462" y="72246"/>
                </a:lnTo>
                <a:lnTo>
                  <a:pt x="304037" y="84962"/>
                </a:lnTo>
                <a:lnTo>
                  <a:pt x="258597" y="98521"/>
                </a:lnTo>
                <a:lnTo>
                  <a:pt x="216296" y="112878"/>
                </a:lnTo>
                <a:lnTo>
                  <a:pt x="177290" y="127992"/>
                </a:lnTo>
                <a:lnTo>
                  <a:pt x="141731" y="143820"/>
                </a:lnTo>
                <a:lnTo>
                  <a:pt x="81581" y="177450"/>
                </a:lnTo>
                <a:lnTo>
                  <a:pt x="37083" y="213430"/>
                </a:lnTo>
                <a:lnTo>
                  <a:pt x="9477" y="251421"/>
                </a:lnTo>
                <a:lnTo>
                  <a:pt x="0" y="291083"/>
                </a:lnTo>
                <a:lnTo>
                  <a:pt x="2395" y="310920"/>
                </a:lnTo>
                <a:lnTo>
                  <a:pt x="21091" y="349469"/>
                </a:lnTo>
                <a:lnTo>
                  <a:pt x="57298" y="386232"/>
                </a:lnTo>
                <a:lnTo>
                  <a:pt x="109777" y="420864"/>
                </a:lnTo>
                <a:lnTo>
                  <a:pt x="177290" y="453023"/>
                </a:lnTo>
                <a:lnTo>
                  <a:pt x="216296" y="468068"/>
                </a:lnTo>
                <a:lnTo>
                  <a:pt x="258597" y="482365"/>
                </a:lnTo>
                <a:lnTo>
                  <a:pt x="304038" y="495871"/>
                </a:lnTo>
                <a:lnTo>
                  <a:pt x="352462" y="508544"/>
                </a:lnTo>
                <a:lnTo>
                  <a:pt x="403717" y="520341"/>
                </a:lnTo>
                <a:lnTo>
                  <a:pt x="457646" y="531218"/>
                </a:lnTo>
                <a:lnTo>
                  <a:pt x="514095" y="541132"/>
                </a:lnTo>
                <a:lnTo>
                  <a:pt x="572910" y="550042"/>
                </a:lnTo>
                <a:lnTo>
                  <a:pt x="633936" y="557903"/>
                </a:lnTo>
                <a:lnTo>
                  <a:pt x="697017" y="564672"/>
                </a:lnTo>
                <a:lnTo>
                  <a:pt x="762000" y="570307"/>
                </a:lnTo>
                <a:lnTo>
                  <a:pt x="828728" y="574765"/>
                </a:lnTo>
                <a:lnTo>
                  <a:pt x="897048" y="578002"/>
                </a:lnTo>
                <a:lnTo>
                  <a:pt x="966805" y="579976"/>
                </a:lnTo>
                <a:lnTo>
                  <a:pt x="1037844" y="580643"/>
                </a:lnTo>
                <a:lnTo>
                  <a:pt x="1108882" y="579976"/>
                </a:lnTo>
                <a:lnTo>
                  <a:pt x="1178639" y="578002"/>
                </a:lnTo>
                <a:lnTo>
                  <a:pt x="1246959" y="574765"/>
                </a:lnTo>
                <a:lnTo>
                  <a:pt x="1313688" y="570307"/>
                </a:lnTo>
                <a:lnTo>
                  <a:pt x="1378670" y="564672"/>
                </a:lnTo>
                <a:lnTo>
                  <a:pt x="1441751" y="557903"/>
                </a:lnTo>
                <a:lnTo>
                  <a:pt x="1502777" y="550042"/>
                </a:lnTo>
                <a:lnTo>
                  <a:pt x="1561592" y="541132"/>
                </a:lnTo>
                <a:lnTo>
                  <a:pt x="1618041" y="531218"/>
                </a:lnTo>
                <a:lnTo>
                  <a:pt x="1671970" y="520341"/>
                </a:lnTo>
                <a:lnTo>
                  <a:pt x="1723225" y="508544"/>
                </a:lnTo>
                <a:lnTo>
                  <a:pt x="1771650" y="495871"/>
                </a:lnTo>
                <a:lnTo>
                  <a:pt x="1817090" y="482365"/>
                </a:lnTo>
                <a:lnTo>
                  <a:pt x="1859391" y="468068"/>
                </a:lnTo>
                <a:lnTo>
                  <a:pt x="1898397" y="453023"/>
                </a:lnTo>
                <a:lnTo>
                  <a:pt x="1933956" y="437275"/>
                </a:lnTo>
                <a:lnTo>
                  <a:pt x="1994106" y="403836"/>
                </a:lnTo>
                <a:lnTo>
                  <a:pt x="2038604" y="368095"/>
                </a:lnTo>
                <a:lnTo>
                  <a:pt x="2066210" y="330396"/>
                </a:lnTo>
                <a:lnTo>
                  <a:pt x="2075688" y="291083"/>
                </a:lnTo>
                <a:lnTo>
                  <a:pt x="2073292" y="271064"/>
                </a:lnTo>
                <a:lnTo>
                  <a:pt x="2054596" y="232195"/>
                </a:lnTo>
                <a:lnTo>
                  <a:pt x="2018389" y="195168"/>
                </a:lnTo>
                <a:lnTo>
                  <a:pt x="1965910" y="160320"/>
                </a:lnTo>
                <a:lnTo>
                  <a:pt x="1898397" y="127992"/>
                </a:lnTo>
                <a:lnTo>
                  <a:pt x="1859391" y="112878"/>
                </a:lnTo>
                <a:lnTo>
                  <a:pt x="1817090" y="98521"/>
                </a:lnTo>
                <a:lnTo>
                  <a:pt x="1771649" y="84963"/>
                </a:lnTo>
                <a:lnTo>
                  <a:pt x="1723225" y="72246"/>
                </a:lnTo>
                <a:lnTo>
                  <a:pt x="1671970" y="60413"/>
                </a:lnTo>
                <a:lnTo>
                  <a:pt x="1618041" y="49506"/>
                </a:lnTo>
                <a:lnTo>
                  <a:pt x="1561591" y="39567"/>
                </a:lnTo>
                <a:lnTo>
                  <a:pt x="1502777" y="30639"/>
                </a:lnTo>
                <a:lnTo>
                  <a:pt x="1441751" y="22764"/>
                </a:lnTo>
                <a:lnTo>
                  <a:pt x="1378670" y="15985"/>
                </a:lnTo>
                <a:lnTo>
                  <a:pt x="1313687" y="10343"/>
                </a:lnTo>
                <a:lnTo>
                  <a:pt x="1246959" y="5881"/>
                </a:lnTo>
                <a:lnTo>
                  <a:pt x="1178639" y="2642"/>
                </a:lnTo>
                <a:lnTo>
                  <a:pt x="1108882" y="667"/>
                </a:lnTo>
                <a:lnTo>
                  <a:pt x="103784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7340" y="1041019"/>
            <a:ext cx="2152015" cy="363220"/>
          </a:xfrm>
          <a:custGeom>
            <a:avLst/>
            <a:gdLst/>
            <a:ahLst/>
            <a:cxnLst/>
            <a:rect l="l" t="t" r="r" b="b"/>
            <a:pathLst>
              <a:path w="2152015" h="363219">
                <a:moveTo>
                  <a:pt x="0" y="0"/>
                </a:moveTo>
                <a:lnTo>
                  <a:pt x="2151761" y="0"/>
                </a:lnTo>
                <a:lnTo>
                  <a:pt x="2151761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solidFill>
            <a:srgbClr val="7ABF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36448" y="1120266"/>
            <a:ext cx="9579864" cy="4582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78507" y="1344294"/>
            <a:ext cx="2033270" cy="358140"/>
          </a:xfrm>
          <a:custGeom>
            <a:avLst/>
            <a:gdLst/>
            <a:ahLst/>
            <a:cxnLst/>
            <a:rect l="l" t="t" r="r" b="b"/>
            <a:pathLst>
              <a:path w="2033270" h="358139">
                <a:moveTo>
                  <a:pt x="0" y="0"/>
                </a:moveTo>
                <a:lnTo>
                  <a:pt x="2032889" y="0"/>
                </a:lnTo>
                <a:lnTo>
                  <a:pt x="2032889" y="358013"/>
                </a:lnTo>
                <a:lnTo>
                  <a:pt x="0" y="35801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88935" y="1819782"/>
            <a:ext cx="871855" cy="288290"/>
          </a:xfrm>
          <a:custGeom>
            <a:avLst/>
            <a:gdLst/>
            <a:ahLst/>
            <a:cxnLst/>
            <a:rect l="l" t="t" r="r" b="b"/>
            <a:pathLst>
              <a:path w="871854" h="288289">
                <a:moveTo>
                  <a:pt x="435864" y="0"/>
                </a:moveTo>
                <a:lnTo>
                  <a:pt x="365147" y="1871"/>
                </a:lnTo>
                <a:lnTo>
                  <a:pt x="298070" y="7290"/>
                </a:lnTo>
                <a:lnTo>
                  <a:pt x="235528" y="15965"/>
                </a:lnTo>
                <a:lnTo>
                  <a:pt x="178417" y="27602"/>
                </a:lnTo>
                <a:lnTo>
                  <a:pt x="127634" y="41909"/>
                </a:lnTo>
                <a:lnTo>
                  <a:pt x="84076" y="58594"/>
                </a:lnTo>
                <a:lnTo>
                  <a:pt x="48636" y="77364"/>
                </a:lnTo>
                <a:lnTo>
                  <a:pt x="5702" y="119987"/>
                </a:lnTo>
                <a:lnTo>
                  <a:pt x="0" y="143255"/>
                </a:lnTo>
                <a:lnTo>
                  <a:pt x="5702" y="166937"/>
                </a:lnTo>
                <a:lnTo>
                  <a:pt x="48636" y="210148"/>
                </a:lnTo>
                <a:lnTo>
                  <a:pt x="84076" y="229112"/>
                </a:lnTo>
                <a:lnTo>
                  <a:pt x="127634" y="245935"/>
                </a:lnTo>
                <a:lnTo>
                  <a:pt x="178417" y="260335"/>
                </a:lnTo>
                <a:lnTo>
                  <a:pt x="235528" y="272029"/>
                </a:lnTo>
                <a:lnTo>
                  <a:pt x="298070" y="280732"/>
                </a:lnTo>
                <a:lnTo>
                  <a:pt x="365147" y="286163"/>
                </a:lnTo>
                <a:lnTo>
                  <a:pt x="435864" y="288036"/>
                </a:lnTo>
                <a:lnTo>
                  <a:pt x="506580" y="286163"/>
                </a:lnTo>
                <a:lnTo>
                  <a:pt x="573657" y="280732"/>
                </a:lnTo>
                <a:lnTo>
                  <a:pt x="636199" y="272029"/>
                </a:lnTo>
                <a:lnTo>
                  <a:pt x="693310" y="260335"/>
                </a:lnTo>
                <a:lnTo>
                  <a:pt x="744093" y="245935"/>
                </a:lnTo>
                <a:lnTo>
                  <a:pt x="787651" y="229112"/>
                </a:lnTo>
                <a:lnTo>
                  <a:pt x="823091" y="210148"/>
                </a:lnTo>
                <a:lnTo>
                  <a:pt x="866025" y="166937"/>
                </a:lnTo>
                <a:lnTo>
                  <a:pt x="871728" y="143255"/>
                </a:lnTo>
                <a:lnTo>
                  <a:pt x="866025" y="119987"/>
                </a:lnTo>
                <a:lnTo>
                  <a:pt x="823091" y="77364"/>
                </a:lnTo>
                <a:lnTo>
                  <a:pt x="787651" y="58594"/>
                </a:lnTo>
                <a:lnTo>
                  <a:pt x="744093" y="41910"/>
                </a:lnTo>
                <a:lnTo>
                  <a:pt x="693310" y="27602"/>
                </a:lnTo>
                <a:lnTo>
                  <a:pt x="636199" y="15965"/>
                </a:lnTo>
                <a:lnTo>
                  <a:pt x="573657" y="7290"/>
                </a:lnTo>
                <a:lnTo>
                  <a:pt x="506580" y="1871"/>
                </a:lnTo>
                <a:lnTo>
                  <a:pt x="43586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1143127"/>
            <a:ext cx="9532620" cy="4559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5083" y="1400683"/>
            <a:ext cx="2194560" cy="360045"/>
          </a:xfrm>
          <a:custGeom>
            <a:avLst/>
            <a:gdLst/>
            <a:ahLst/>
            <a:cxnLst/>
            <a:rect l="l" t="t" r="r" b="b"/>
            <a:pathLst>
              <a:path w="2194560" h="360044">
                <a:moveTo>
                  <a:pt x="0" y="0"/>
                </a:moveTo>
                <a:lnTo>
                  <a:pt x="2194560" y="0"/>
                </a:lnTo>
                <a:lnTo>
                  <a:pt x="2194560" y="359663"/>
                </a:lnTo>
                <a:lnTo>
                  <a:pt x="0" y="3596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39228" y="2818002"/>
            <a:ext cx="879475" cy="289560"/>
          </a:xfrm>
          <a:custGeom>
            <a:avLst/>
            <a:gdLst/>
            <a:ahLst/>
            <a:cxnLst/>
            <a:rect l="l" t="t" r="r" b="b"/>
            <a:pathLst>
              <a:path w="879475" h="289560">
                <a:moveTo>
                  <a:pt x="438912" y="0"/>
                </a:moveTo>
                <a:lnTo>
                  <a:pt x="367739" y="1872"/>
                </a:lnTo>
                <a:lnTo>
                  <a:pt x="300215" y="7303"/>
                </a:lnTo>
                <a:lnTo>
                  <a:pt x="237245" y="16006"/>
                </a:lnTo>
                <a:lnTo>
                  <a:pt x="179734" y="27700"/>
                </a:lnTo>
                <a:lnTo>
                  <a:pt x="128587" y="42100"/>
                </a:lnTo>
                <a:lnTo>
                  <a:pt x="84710" y="58923"/>
                </a:lnTo>
                <a:lnTo>
                  <a:pt x="49007" y="77887"/>
                </a:lnTo>
                <a:lnTo>
                  <a:pt x="5747" y="121098"/>
                </a:lnTo>
                <a:lnTo>
                  <a:pt x="0" y="144780"/>
                </a:lnTo>
                <a:lnTo>
                  <a:pt x="5747" y="168461"/>
                </a:lnTo>
                <a:lnTo>
                  <a:pt x="49007" y="211672"/>
                </a:lnTo>
                <a:lnTo>
                  <a:pt x="84710" y="230636"/>
                </a:lnTo>
                <a:lnTo>
                  <a:pt x="128587" y="247459"/>
                </a:lnTo>
                <a:lnTo>
                  <a:pt x="179734" y="261859"/>
                </a:lnTo>
                <a:lnTo>
                  <a:pt x="237245" y="273553"/>
                </a:lnTo>
                <a:lnTo>
                  <a:pt x="300215" y="282256"/>
                </a:lnTo>
                <a:lnTo>
                  <a:pt x="367739" y="287687"/>
                </a:lnTo>
                <a:lnTo>
                  <a:pt x="438912" y="289560"/>
                </a:lnTo>
                <a:lnTo>
                  <a:pt x="510126" y="287687"/>
                </a:lnTo>
                <a:lnTo>
                  <a:pt x="577766" y="282256"/>
                </a:lnTo>
                <a:lnTo>
                  <a:pt x="640907" y="273553"/>
                </a:lnTo>
                <a:lnTo>
                  <a:pt x="698625" y="261859"/>
                </a:lnTo>
                <a:lnTo>
                  <a:pt x="749998" y="247459"/>
                </a:lnTo>
                <a:lnTo>
                  <a:pt x="794101" y="230636"/>
                </a:lnTo>
                <a:lnTo>
                  <a:pt x="830011" y="211672"/>
                </a:lnTo>
                <a:lnTo>
                  <a:pt x="873558" y="168461"/>
                </a:lnTo>
                <a:lnTo>
                  <a:pt x="879348" y="144780"/>
                </a:lnTo>
                <a:lnTo>
                  <a:pt x="873558" y="121098"/>
                </a:lnTo>
                <a:lnTo>
                  <a:pt x="830011" y="77887"/>
                </a:lnTo>
                <a:lnTo>
                  <a:pt x="794101" y="58923"/>
                </a:lnTo>
                <a:lnTo>
                  <a:pt x="749998" y="42100"/>
                </a:lnTo>
                <a:lnTo>
                  <a:pt x="698625" y="27700"/>
                </a:lnTo>
                <a:lnTo>
                  <a:pt x="640907" y="16006"/>
                </a:lnTo>
                <a:lnTo>
                  <a:pt x="577766" y="7303"/>
                </a:lnTo>
                <a:lnTo>
                  <a:pt x="510126" y="1872"/>
                </a:lnTo>
                <a:lnTo>
                  <a:pt x="43891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1143127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5083" y="1348866"/>
            <a:ext cx="1967864" cy="361315"/>
          </a:xfrm>
          <a:custGeom>
            <a:avLst/>
            <a:gdLst/>
            <a:ahLst/>
            <a:cxnLst/>
            <a:rect l="l" t="t" r="r" b="b"/>
            <a:pathLst>
              <a:path w="1967864" h="361314">
                <a:moveTo>
                  <a:pt x="0" y="0"/>
                </a:moveTo>
                <a:lnTo>
                  <a:pt x="1967483" y="0"/>
                </a:lnTo>
                <a:lnTo>
                  <a:pt x="1967483" y="361061"/>
                </a:lnTo>
                <a:lnTo>
                  <a:pt x="0" y="3610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20896" y="2627502"/>
            <a:ext cx="2447925" cy="142240"/>
          </a:xfrm>
          <a:custGeom>
            <a:avLst/>
            <a:gdLst/>
            <a:ahLst/>
            <a:cxnLst/>
            <a:rect l="l" t="t" r="r" b="b"/>
            <a:pathLst>
              <a:path w="2447925" h="142239">
                <a:moveTo>
                  <a:pt x="0" y="0"/>
                </a:moveTo>
                <a:lnTo>
                  <a:pt x="2447544" y="0"/>
                </a:lnTo>
                <a:lnTo>
                  <a:pt x="2447544" y="141732"/>
                </a:lnTo>
                <a:lnTo>
                  <a:pt x="0" y="1417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29500" y="3525139"/>
            <a:ext cx="562610" cy="291465"/>
          </a:xfrm>
          <a:custGeom>
            <a:avLst/>
            <a:gdLst/>
            <a:ahLst/>
            <a:cxnLst/>
            <a:rect l="l" t="t" r="r" b="b"/>
            <a:pathLst>
              <a:path w="562609" h="291464">
                <a:moveTo>
                  <a:pt x="281940" y="0"/>
                </a:moveTo>
                <a:lnTo>
                  <a:pt x="216896" y="3865"/>
                </a:lnTo>
                <a:lnTo>
                  <a:pt x="157398" y="14875"/>
                </a:lnTo>
                <a:lnTo>
                  <a:pt x="105071" y="32150"/>
                </a:lnTo>
                <a:lnTo>
                  <a:pt x="61542" y="54810"/>
                </a:lnTo>
                <a:lnTo>
                  <a:pt x="28436" y="81976"/>
                </a:lnTo>
                <a:lnTo>
                  <a:pt x="0" y="146303"/>
                </a:lnTo>
                <a:lnTo>
                  <a:pt x="7380" y="179276"/>
                </a:lnTo>
                <a:lnTo>
                  <a:pt x="61542" y="236557"/>
                </a:lnTo>
                <a:lnTo>
                  <a:pt x="105071" y="259053"/>
                </a:lnTo>
                <a:lnTo>
                  <a:pt x="157398" y="276243"/>
                </a:lnTo>
                <a:lnTo>
                  <a:pt x="216896" y="287222"/>
                </a:lnTo>
                <a:lnTo>
                  <a:pt x="281940" y="291084"/>
                </a:lnTo>
                <a:lnTo>
                  <a:pt x="346418" y="287222"/>
                </a:lnTo>
                <a:lnTo>
                  <a:pt x="405512" y="276243"/>
                </a:lnTo>
                <a:lnTo>
                  <a:pt x="457568" y="259053"/>
                </a:lnTo>
                <a:lnTo>
                  <a:pt x="500933" y="236557"/>
                </a:lnTo>
                <a:lnTo>
                  <a:pt x="533955" y="209663"/>
                </a:lnTo>
                <a:lnTo>
                  <a:pt x="562355" y="146303"/>
                </a:lnTo>
                <a:lnTo>
                  <a:pt x="554980" y="112767"/>
                </a:lnTo>
                <a:lnTo>
                  <a:pt x="500933" y="54810"/>
                </a:lnTo>
                <a:lnTo>
                  <a:pt x="457568" y="32150"/>
                </a:lnTo>
                <a:lnTo>
                  <a:pt x="405512" y="14875"/>
                </a:lnTo>
                <a:lnTo>
                  <a:pt x="346418" y="3865"/>
                </a:lnTo>
                <a:lnTo>
                  <a:pt x="28194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19728" y="2362200"/>
            <a:ext cx="1544320" cy="1517015"/>
          </a:xfrm>
          <a:custGeom>
            <a:avLst/>
            <a:gdLst/>
            <a:ahLst/>
            <a:cxnLst/>
            <a:rect l="l" t="t" r="r" b="b"/>
            <a:pathLst>
              <a:path w="1544320" h="1517014">
                <a:moveTo>
                  <a:pt x="1543812" y="0"/>
                </a:moveTo>
                <a:lnTo>
                  <a:pt x="0" y="1516507"/>
                </a:lnTo>
              </a:path>
            </a:pathLst>
          </a:custGeom>
          <a:ln w="883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26408" y="2310510"/>
            <a:ext cx="1478280" cy="1516380"/>
          </a:xfrm>
          <a:custGeom>
            <a:avLst/>
            <a:gdLst/>
            <a:ahLst/>
            <a:cxnLst/>
            <a:rect l="l" t="t" r="r" b="b"/>
            <a:pathLst>
              <a:path w="1478279" h="1516379">
                <a:moveTo>
                  <a:pt x="0" y="0"/>
                </a:moveTo>
                <a:lnTo>
                  <a:pt x="1478279" y="1516379"/>
                </a:lnTo>
              </a:path>
            </a:pathLst>
          </a:custGeom>
          <a:ln w="883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01511" y="4082922"/>
            <a:ext cx="2758440" cy="274320"/>
          </a:xfrm>
          <a:custGeom>
            <a:avLst/>
            <a:gdLst/>
            <a:ahLst/>
            <a:cxnLst/>
            <a:rect l="l" t="t" r="r" b="b"/>
            <a:pathLst>
              <a:path w="2758440" h="274320">
                <a:moveTo>
                  <a:pt x="0" y="0"/>
                </a:moveTo>
                <a:lnTo>
                  <a:pt x="2758313" y="0"/>
                </a:lnTo>
                <a:lnTo>
                  <a:pt x="2758313" y="274319"/>
                </a:lnTo>
                <a:lnTo>
                  <a:pt x="0" y="2743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01511" y="4082922"/>
            <a:ext cx="275844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Zuzenean berria beste daturik</a:t>
            </a:r>
            <a:r>
              <a:rPr sz="13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gabe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87039" y="2209926"/>
            <a:ext cx="4587240" cy="2837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41164" y="3980815"/>
            <a:ext cx="768350" cy="372110"/>
          </a:xfrm>
          <a:custGeom>
            <a:avLst/>
            <a:gdLst/>
            <a:ahLst/>
            <a:cxnLst/>
            <a:rect l="l" t="t" r="r" b="b"/>
            <a:pathLst>
              <a:path w="768350" h="372110">
                <a:moveTo>
                  <a:pt x="384048" y="0"/>
                </a:moveTo>
                <a:lnTo>
                  <a:pt x="321818" y="2449"/>
                </a:lnTo>
                <a:lnTo>
                  <a:pt x="262761" y="9534"/>
                </a:lnTo>
                <a:lnTo>
                  <a:pt x="207673" y="20862"/>
                </a:lnTo>
                <a:lnTo>
                  <a:pt x="157349" y="36039"/>
                </a:lnTo>
                <a:lnTo>
                  <a:pt x="112585" y="54673"/>
                </a:lnTo>
                <a:lnTo>
                  <a:pt x="74176" y="76370"/>
                </a:lnTo>
                <a:lnTo>
                  <a:pt x="42917" y="100737"/>
                </a:lnTo>
                <a:lnTo>
                  <a:pt x="5033" y="155909"/>
                </a:lnTo>
                <a:lnTo>
                  <a:pt x="0" y="185927"/>
                </a:lnTo>
                <a:lnTo>
                  <a:pt x="5033" y="215946"/>
                </a:lnTo>
                <a:lnTo>
                  <a:pt x="42917" y="271118"/>
                </a:lnTo>
                <a:lnTo>
                  <a:pt x="74176" y="295485"/>
                </a:lnTo>
                <a:lnTo>
                  <a:pt x="112585" y="317182"/>
                </a:lnTo>
                <a:lnTo>
                  <a:pt x="157349" y="335816"/>
                </a:lnTo>
                <a:lnTo>
                  <a:pt x="207673" y="350993"/>
                </a:lnTo>
                <a:lnTo>
                  <a:pt x="262761" y="362321"/>
                </a:lnTo>
                <a:lnTo>
                  <a:pt x="321818" y="369406"/>
                </a:lnTo>
                <a:lnTo>
                  <a:pt x="384048" y="371856"/>
                </a:lnTo>
                <a:lnTo>
                  <a:pt x="446277" y="369406"/>
                </a:lnTo>
                <a:lnTo>
                  <a:pt x="505334" y="362321"/>
                </a:lnTo>
                <a:lnTo>
                  <a:pt x="560422" y="350993"/>
                </a:lnTo>
                <a:lnTo>
                  <a:pt x="610746" y="335816"/>
                </a:lnTo>
                <a:lnTo>
                  <a:pt x="655510" y="317182"/>
                </a:lnTo>
                <a:lnTo>
                  <a:pt x="693919" y="295485"/>
                </a:lnTo>
                <a:lnTo>
                  <a:pt x="725178" y="271118"/>
                </a:lnTo>
                <a:lnTo>
                  <a:pt x="763062" y="215946"/>
                </a:lnTo>
                <a:lnTo>
                  <a:pt x="768096" y="185927"/>
                </a:lnTo>
                <a:lnTo>
                  <a:pt x="763062" y="155909"/>
                </a:lnTo>
                <a:lnTo>
                  <a:pt x="725178" y="100737"/>
                </a:lnTo>
                <a:lnTo>
                  <a:pt x="693919" y="76370"/>
                </a:lnTo>
                <a:lnTo>
                  <a:pt x="655510" y="54673"/>
                </a:lnTo>
                <a:lnTo>
                  <a:pt x="610746" y="36039"/>
                </a:lnTo>
                <a:lnTo>
                  <a:pt x="560422" y="20862"/>
                </a:lnTo>
                <a:lnTo>
                  <a:pt x="505334" y="9534"/>
                </a:lnTo>
                <a:lnTo>
                  <a:pt x="446277" y="2449"/>
                </a:lnTo>
                <a:lnTo>
                  <a:pt x="384048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59835" y="3323971"/>
            <a:ext cx="768350" cy="372110"/>
          </a:xfrm>
          <a:custGeom>
            <a:avLst/>
            <a:gdLst/>
            <a:ahLst/>
            <a:cxnLst/>
            <a:rect l="l" t="t" r="r" b="b"/>
            <a:pathLst>
              <a:path w="768350" h="372110">
                <a:moveTo>
                  <a:pt x="384048" y="0"/>
                </a:moveTo>
                <a:lnTo>
                  <a:pt x="321818" y="2449"/>
                </a:lnTo>
                <a:lnTo>
                  <a:pt x="262761" y="9534"/>
                </a:lnTo>
                <a:lnTo>
                  <a:pt x="207673" y="20862"/>
                </a:lnTo>
                <a:lnTo>
                  <a:pt x="157349" y="36039"/>
                </a:lnTo>
                <a:lnTo>
                  <a:pt x="112585" y="54673"/>
                </a:lnTo>
                <a:lnTo>
                  <a:pt x="74176" y="76370"/>
                </a:lnTo>
                <a:lnTo>
                  <a:pt x="42917" y="100737"/>
                </a:lnTo>
                <a:lnTo>
                  <a:pt x="5033" y="155909"/>
                </a:lnTo>
                <a:lnTo>
                  <a:pt x="0" y="185927"/>
                </a:lnTo>
                <a:lnTo>
                  <a:pt x="5033" y="215942"/>
                </a:lnTo>
                <a:lnTo>
                  <a:pt x="42917" y="271090"/>
                </a:lnTo>
                <a:lnTo>
                  <a:pt x="74176" y="295440"/>
                </a:lnTo>
                <a:lnTo>
                  <a:pt x="112585" y="317118"/>
                </a:lnTo>
                <a:lnTo>
                  <a:pt x="157349" y="335734"/>
                </a:lnTo>
                <a:lnTo>
                  <a:pt x="207673" y="350894"/>
                </a:lnTo>
                <a:lnTo>
                  <a:pt x="262761" y="362208"/>
                </a:lnTo>
                <a:lnTo>
                  <a:pt x="321818" y="369283"/>
                </a:lnTo>
                <a:lnTo>
                  <a:pt x="384048" y="371728"/>
                </a:lnTo>
                <a:lnTo>
                  <a:pt x="446647" y="369283"/>
                </a:lnTo>
                <a:lnTo>
                  <a:pt x="505919" y="362208"/>
                </a:lnTo>
                <a:lnTo>
                  <a:pt x="561094" y="350894"/>
                </a:lnTo>
                <a:lnTo>
                  <a:pt x="611404" y="335734"/>
                </a:lnTo>
                <a:lnTo>
                  <a:pt x="656081" y="317118"/>
                </a:lnTo>
                <a:lnTo>
                  <a:pt x="694358" y="295440"/>
                </a:lnTo>
                <a:lnTo>
                  <a:pt x="725466" y="271090"/>
                </a:lnTo>
                <a:lnTo>
                  <a:pt x="763103" y="215942"/>
                </a:lnTo>
                <a:lnTo>
                  <a:pt x="768096" y="185927"/>
                </a:lnTo>
                <a:lnTo>
                  <a:pt x="763103" y="155909"/>
                </a:lnTo>
                <a:lnTo>
                  <a:pt x="725466" y="100737"/>
                </a:lnTo>
                <a:lnTo>
                  <a:pt x="694358" y="76370"/>
                </a:lnTo>
                <a:lnTo>
                  <a:pt x="656082" y="54673"/>
                </a:lnTo>
                <a:lnTo>
                  <a:pt x="611404" y="36039"/>
                </a:lnTo>
                <a:lnTo>
                  <a:pt x="561094" y="20862"/>
                </a:lnTo>
                <a:lnTo>
                  <a:pt x="505919" y="9534"/>
                </a:lnTo>
                <a:lnTo>
                  <a:pt x="446647" y="2449"/>
                </a:lnTo>
                <a:lnTo>
                  <a:pt x="38404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69564" y="3779646"/>
            <a:ext cx="1196340" cy="370840"/>
          </a:xfrm>
          <a:custGeom>
            <a:avLst/>
            <a:gdLst/>
            <a:ahLst/>
            <a:cxnLst/>
            <a:rect l="l" t="t" r="r" b="b"/>
            <a:pathLst>
              <a:path w="1196339" h="370839">
                <a:moveTo>
                  <a:pt x="597408" y="0"/>
                </a:moveTo>
                <a:lnTo>
                  <a:pt x="527877" y="1236"/>
                </a:lnTo>
                <a:lnTo>
                  <a:pt x="460665" y="4856"/>
                </a:lnTo>
                <a:lnTo>
                  <a:pt x="396226" y="10721"/>
                </a:lnTo>
                <a:lnTo>
                  <a:pt x="335013" y="18696"/>
                </a:lnTo>
                <a:lnTo>
                  <a:pt x="277479" y="28644"/>
                </a:lnTo>
                <a:lnTo>
                  <a:pt x="224076" y="40428"/>
                </a:lnTo>
                <a:lnTo>
                  <a:pt x="175260" y="53911"/>
                </a:lnTo>
                <a:lnTo>
                  <a:pt x="131481" y="68957"/>
                </a:lnTo>
                <a:lnTo>
                  <a:pt x="93195" y="85430"/>
                </a:lnTo>
                <a:lnTo>
                  <a:pt x="34909" y="122107"/>
                </a:lnTo>
                <a:lnTo>
                  <a:pt x="4029" y="162849"/>
                </a:lnTo>
                <a:lnTo>
                  <a:pt x="0" y="184403"/>
                </a:lnTo>
                <a:lnTo>
                  <a:pt x="4029" y="205980"/>
                </a:lnTo>
                <a:lnTo>
                  <a:pt x="34909" y="246880"/>
                </a:lnTo>
                <a:lnTo>
                  <a:pt x="93195" y="283822"/>
                </a:lnTo>
                <a:lnTo>
                  <a:pt x="131481" y="300450"/>
                </a:lnTo>
                <a:lnTo>
                  <a:pt x="175259" y="315658"/>
                </a:lnTo>
                <a:lnTo>
                  <a:pt x="224076" y="329303"/>
                </a:lnTo>
                <a:lnTo>
                  <a:pt x="277479" y="341243"/>
                </a:lnTo>
                <a:lnTo>
                  <a:pt x="335013" y="351333"/>
                </a:lnTo>
                <a:lnTo>
                  <a:pt x="396226" y="359430"/>
                </a:lnTo>
                <a:lnTo>
                  <a:pt x="460665" y="365391"/>
                </a:lnTo>
                <a:lnTo>
                  <a:pt x="527877" y="369072"/>
                </a:lnTo>
                <a:lnTo>
                  <a:pt x="597408" y="370331"/>
                </a:lnTo>
                <a:lnTo>
                  <a:pt x="667242" y="369072"/>
                </a:lnTo>
                <a:lnTo>
                  <a:pt x="734714" y="365391"/>
                </a:lnTo>
                <a:lnTo>
                  <a:pt x="799374" y="359430"/>
                </a:lnTo>
                <a:lnTo>
                  <a:pt x="860771" y="351333"/>
                </a:lnTo>
                <a:lnTo>
                  <a:pt x="918456" y="341243"/>
                </a:lnTo>
                <a:lnTo>
                  <a:pt x="971978" y="329303"/>
                </a:lnTo>
                <a:lnTo>
                  <a:pt x="1020889" y="315658"/>
                </a:lnTo>
                <a:lnTo>
                  <a:pt x="1064738" y="300450"/>
                </a:lnTo>
                <a:lnTo>
                  <a:pt x="1103075" y="283822"/>
                </a:lnTo>
                <a:lnTo>
                  <a:pt x="1161415" y="246880"/>
                </a:lnTo>
                <a:lnTo>
                  <a:pt x="1192309" y="205980"/>
                </a:lnTo>
                <a:lnTo>
                  <a:pt x="1196339" y="184403"/>
                </a:lnTo>
                <a:lnTo>
                  <a:pt x="1192309" y="162849"/>
                </a:lnTo>
                <a:lnTo>
                  <a:pt x="1161415" y="122107"/>
                </a:lnTo>
                <a:lnTo>
                  <a:pt x="1103075" y="85430"/>
                </a:lnTo>
                <a:lnTo>
                  <a:pt x="1064738" y="68957"/>
                </a:lnTo>
                <a:lnTo>
                  <a:pt x="1020889" y="53911"/>
                </a:lnTo>
                <a:lnTo>
                  <a:pt x="971978" y="40428"/>
                </a:lnTo>
                <a:lnTo>
                  <a:pt x="918456" y="28644"/>
                </a:lnTo>
                <a:lnTo>
                  <a:pt x="860771" y="18696"/>
                </a:lnTo>
                <a:lnTo>
                  <a:pt x="799374" y="10721"/>
                </a:lnTo>
                <a:lnTo>
                  <a:pt x="734714" y="4856"/>
                </a:lnTo>
                <a:lnTo>
                  <a:pt x="667242" y="1236"/>
                </a:lnTo>
                <a:lnTo>
                  <a:pt x="59740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34940" y="2970402"/>
            <a:ext cx="1871345" cy="274320"/>
          </a:xfrm>
          <a:custGeom>
            <a:avLst/>
            <a:gdLst/>
            <a:ahLst/>
            <a:cxnLst/>
            <a:rect l="l" t="t" r="r" b="b"/>
            <a:pathLst>
              <a:path w="1871345" h="274319">
                <a:moveTo>
                  <a:pt x="0" y="0"/>
                </a:moveTo>
                <a:lnTo>
                  <a:pt x="1871344" y="0"/>
                </a:lnTo>
                <a:lnTo>
                  <a:pt x="1871344" y="274192"/>
                </a:lnTo>
                <a:lnTo>
                  <a:pt x="0" y="2741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34940" y="2970402"/>
            <a:ext cx="187198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ACI &gt; CNE -</a:t>
            </a:r>
            <a:r>
              <a:rPr sz="13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GLOBALA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1143127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5083" y="1348866"/>
            <a:ext cx="2078989" cy="361315"/>
          </a:xfrm>
          <a:custGeom>
            <a:avLst/>
            <a:gdLst/>
            <a:ahLst/>
            <a:cxnLst/>
            <a:rect l="l" t="t" r="r" b="b"/>
            <a:pathLst>
              <a:path w="2078989" h="361314">
                <a:moveTo>
                  <a:pt x="0" y="0"/>
                </a:moveTo>
                <a:lnTo>
                  <a:pt x="2078608" y="0"/>
                </a:lnTo>
                <a:lnTo>
                  <a:pt x="2078608" y="361061"/>
                </a:lnTo>
                <a:lnTo>
                  <a:pt x="0" y="3610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50107" y="2868295"/>
            <a:ext cx="384175" cy="203200"/>
          </a:xfrm>
          <a:custGeom>
            <a:avLst/>
            <a:gdLst/>
            <a:ahLst/>
            <a:cxnLst/>
            <a:rect l="l" t="t" r="r" b="b"/>
            <a:pathLst>
              <a:path w="384175" h="203200">
                <a:moveTo>
                  <a:pt x="192024" y="0"/>
                </a:moveTo>
                <a:lnTo>
                  <a:pt x="131673" y="5205"/>
                </a:lnTo>
                <a:lnTo>
                  <a:pt x="79004" y="19702"/>
                </a:lnTo>
                <a:lnTo>
                  <a:pt x="37307" y="41806"/>
                </a:lnTo>
                <a:lnTo>
                  <a:pt x="9875" y="69835"/>
                </a:lnTo>
                <a:lnTo>
                  <a:pt x="0" y="102107"/>
                </a:lnTo>
                <a:lnTo>
                  <a:pt x="9875" y="134221"/>
                </a:lnTo>
                <a:lnTo>
                  <a:pt x="37307" y="161873"/>
                </a:lnTo>
                <a:lnTo>
                  <a:pt x="79004" y="183526"/>
                </a:lnTo>
                <a:lnTo>
                  <a:pt x="131673" y="197644"/>
                </a:lnTo>
                <a:lnTo>
                  <a:pt x="192024" y="202691"/>
                </a:lnTo>
                <a:lnTo>
                  <a:pt x="252959" y="197644"/>
                </a:lnTo>
                <a:lnTo>
                  <a:pt x="305702" y="183526"/>
                </a:lnTo>
                <a:lnTo>
                  <a:pt x="347179" y="161873"/>
                </a:lnTo>
                <a:lnTo>
                  <a:pt x="374318" y="134221"/>
                </a:lnTo>
                <a:lnTo>
                  <a:pt x="384047" y="102107"/>
                </a:lnTo>
                <a:lnTo>
                  <a:pt x="374318" y="69835"/>
                </a:lnTo>
                <a:lnTo>
                  <a:pt x="347179" y="41806"/>
                </a:lnTo>
                <a:lnTo>
                  <a:pt x="305702" y="19702"/>
                </a:lnTo>
                <a:lnTo>
                  <a:pt x="252959" y="5205"/>
                </a:lnTo>
                <a:lnTo>
                  <a:pt x="19202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2523" y="3121279"/>
            <a:ext cx="320040" cy="137160"/>
          </a:xfrm>
          <a:custGeom>
            <a:avLst/>
            <a:gdLst/>
            <a:ahLst/>
            <a:cxnLst/>
            <a:rect l="l" t="t" r="r" b="b"/>
            <a:pathLst>
              <a:path w="320039" h="137160">
                <a:moveTo>
                  <a:pt x="160020" y="0"/>
                </a:moveTo>
                <a:lnTo>
                  <a:pt x="97726" y="5357"/>
                </a:lnTo>
                <a:lnTo>
                  <a:pt x="46862" y="20002"/>
                </a:lnTo>
                <a:lnTo>
                  <a:pt x="12573" y="41790"/>
                </a:lnTo>
                <a:lnTo>
                  <a:pt x="0" y="68580"/>
                </a:lnTo>
                <a:lnTo>
                  <a:pt x="12573" y="95369"/>
                </a:lnTo>
                <a:lnTo>
                  <a:pt x="46862" y="117157"/>
                </a:lnTo>
                <a:lnTo>
                  <a:pt x="97726" y="131802"/>
                </a:lnTo>
                <a:lnTo>
                  <a:pt x="160020" y="137160"/>
                </a:lnTo>
                <a:lnTo>
                  <a:pt x="222313" y="131802"/>
                </a:lnTo>
                <a:lnTo>
                  <a:pt x="273176" y="117157"/>
                </a:lnTo>
                <a:lnTo>
                  <a:pt x="307466" y="95369"/>
                </a:lnTo>
                <a:lnTo>
                  <a:pt x="320039" y="68580"/>
                </a:lnTo>
                <a:lnTo>
                  <a:pt x="307466" y="41790"/>
                </a:lnTo>
                <a:lnTo>
                  <a:pt x="273176" y="20002"/>
                </a:lnTo>
                <a:lnTo>
                  <a:pt x="222313" y="5357"/>
                </a:lnTo>
                <a:lnTo>
                  <a:pt x="16002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47388" y="3221863"/>
            <a:ext cx="376555" cy="189230"/>
          </a:xfrm>
          <a:custGeom>
            <a:avLst/>
            <a:gdLst/>
            <a:ahLst/>
            <a:cxnLst/>
            <a:rect l="l" t="t" r="r" b="b"/>
            <a:pathLst>
              <a:path w="376554" h="189229">
                <a:moveTo>
                  <a:pt x="188975" y="0"/>
                </a:moveTo>
                <a:lnTo>
                  <a:pt x="128942" y="4852"/>
                </a:lnTo>
                <a:lnTo>
                  <a:pt x="77029" y="18336"/>
                </a:lnTo>
                <a:lnTo>
                  <a:pt x="36234" y="38843"/>
                </a:lnTo>
                <a:lnTo>
                  <a:pt x="0" y="94487"/>
                </a:lnTo>
                <a:lnTo>
                  <a:pt x="9558" y="124797"/>
                </a:lnTo>
                <a:lnTo>
                  <a:pt x="36234" y="150790"/>
                </a:lnTo>
                <a:lnTo>
                  <a:pt x="77029" y="171078"/>
                </a:lnTo>
                <a:lnTo>
                  <a:pt x="128942" y="184269"/>
                </a:lnTo>
                <a:lnTo>
                  <a:pt x="188975" y="188975"/>
                </a:lnTo>
                <a:lnTo>
                  <a:pt x="248265" y="184269"/>
                </a:lnTo>
                <a:lnTo>
                  <a:pt x="299728" y="171078"/>
                </a:lnTo>
                <a:lnTo>
                  <a:pt x="340290" y="150790"/>
                </a:lnTo>
                <a:lnTo>
                  <a:pt x="366881" y="124797"/>
                </a:lnTo>
                <a:lnTo>
                  <a:pt x="376427" y="94487"/>
                </a:lnTo>
                <a:lnTo>
                  <a:pt x="366881" y="64763"/>
                </a:lnTo>
                <a:lnTo>
                  <a:pt x="340290" y="38843"/>
                </a:lnTo>
                <a:lnTo>
                  <a:pt x="299728" y="18336"/>
                </a:lnTo>
                <a:lnTo>
                  <a:pt x="248265" y="4852"/>
                </a:lnTo>
                <a:lnTo>
                  <a:pt x="18897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9771" y="2462910"/>
            <a:ext cx="830580" cy="289560"/>
          </a:xfrm>
          <a:custGeom>
            <a:avLst/>
            <a:gdLst/>
            <a:ahLst/>
            <a:cxnLst/>
            <a:rect l="l" t="t" r="r" b="b"/>
            <a:pathLst>
              <a:path w="830579" h="289560">
                <a:moveTo>
                  <a:pt x="414527" y="0"/>
                </a:moveTo>
                <a:lnTo>
                  <a:pt x="347371" y="1914"/>
                </a:lnTo>
                <a:lnTo>
                  <a:pt x="283634" y="7449"/>
                </a:lnTo>
                <a:lnTo>
                  <a:pt x="224177" y="16294"/>
                </a:lnTo>
                <a:lnTo>
                  <a:pt x="169858" y="28139"/>
                </a:lnTo>
                <a:lnTo>
                  <a:pt x="121539" y="42671"/>
                </a:lnTo>
                <a:lnTo>
                  <a:pt x="80077" y="59582"/>
                </a:lnTo>
                <a:lnTo>
                  <a:pt x="46332" y="78559"/>
                </a:lnTo>
                <a:lnTo>
                  <a:pt x="5434" y="121468"/>
                </a:lnTo>
                <a:lnTo>
                  <a:pt x="0" y="144779"/>
                </a:lnTo>
                <a:lnTo>
                  <a:pt x="5434" y="168461"/>
                </a:lnTo>
                <a:lnTo>
                  <a:pt x="46332" y="211672"/>
                </a:lnTo>
                <a:lnTo>
                  <a:pt x="80077" y="230636"/>
                </a:lnTo>
                <a:lnTo>
                  <a:pt x="121539" y="247459"/>
                </a:lnTo>
                <a:lnTo>
                  <a:pt x="169858" y="261859"/>
                </a:lnTo>
                <a:lnTo>
                  <a:pt x="224177" y="273553"/>
                </a:lnTo>
                <a:lnTo>
                  <a:pt x="283634" y="282256"/>
                </a:lnTo>
                <a:lnTo>
                  <a:pt x="347371" y="287687"/>
                </a:lnTo>
                <a:lnTo>
                  <a:pt x="414527" y="289560"/>
                </a:lnTo>
                <a:lnTo>
                  <a:pt x="482097" y="287687"/>
                </a:lnTo>
                <a:lnTo>
                  <a:pt x="546165" y="282256"/>
                </a:lnTo>
                <a:lnTo>
                  <a:pt x="605879" y="273553"/>
                </a:lnTo>
                <a:lnTo>
                  <a:pt x="660391" y="261859"/>
                </a:lnTo>
                <a:lnTo>
                  <a:pt x="708850" y="247459"/>
                </a:lnTo>
                <a:lnTo>
                  <a:pt x="750405" y="230636"/>
                </a:lnTo>
                <a:lnTo>
                  <a:pt x="784206" y="211672"/>
                </a:lnTo>
                <a:lnTo>
                  <a:pt x="825143" y="168461"/>
                </a:lnTo>
                <a:lnTo>
                  <a:pt x="830579" y="144779"/>
                </a:lnTo>
                <a:lnTo>
                  <a:pt x="825143" y="121468"/>
                </a:lnTo>
                <a:lnTo>
                  <a:pt x="784206" y="78559"/>
                </a:lnTo>
                <a:lnTo>
                  <a:pt x="750405" y="59582"/>
                </a:lnTo>
                <a:lnTo>
                  <a:pt x="708850" y="42672"/>
                </a:lnTo>
                <a:lnTo>
                  <a:pt x="660391" y="28139"/>
                </a:lnTo>
                <a:lnTo>
                  <a:pt x="605879" y="16294"/>
                </a:lnTo>
                <a:lnTo>
                  <a:pt x="546165" y="7449"/>
                </a:lnTo>
                <a:lnTo>
                  <a:pt x="482097" y="1914"/>
                </a:lnTo>
                <a:lnTo>
                  <a:pt x="41452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4351" y="2005710"/>
            <a:ext cx="332740" cy="487680"/>
          </a:xfrm>
          <a:custGeom>
            <a:avLst/>
            <a:gdLst/>
            <a:ahLst/>
            <a:cxnLst/>
            <a:rect l="l" t="t" r="r" b="b"/>
            <a:pathLst>
              <a:path w="332739" h="487680">
                <a:moveTo>
                  <a:pt x="0" y="0"/>
                </a:moveTo>
                <a:lnTo>
                  <a:pt x="332231" y="0"/>
                </a:lnTo>
                <a:lnTo>
                  <a:pt x="332231" y="487552"/>
                </a:lnTo>
                <a:lnTo>
                  <a:pt x="0" y="48755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54351" y="2005710"/>
            <a:ext cx="332740" cy="487680"/>
          </a:xfrm>
          <a:custGeom>
            <a:avLst/>
            <a:gdLst/>
            <a:ahLst/>
            <a:cxnLst/>
            <a:rect l="l" t="t" r="r" b="b"/>
            <a:pathLst>
              <a:path w="332739" h="487680">
                <a:moveTo>
                  <a:pt x="0" y="0"/>
                </a:moveTo>
                <a:lnTo>
                  <a:pt x="0" y="487679"/>
                </a:lnTo>
                <a:lnTo>
                  <a:pt x="332231" y="487679"/>
                </a:lnTo>
                <a:lnTo>
                  <a:pt x="332231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13279" y="2034540"/>
            <a:ext cx="216535" cy="42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51932" y="2721991"/>
            <a:ext cx="334010" cy="487680"/>
          </a:xfrm>
          <a:custGeom>
            <a:avLst/>
            <a:gdLst/>
            <a:ahLst/>
            <a:cxnLst/>
            <a:rect l="l" t="t" r="r" b="b"/>
            <a:pathLst>
              <a:path w="334010" h="487680">
                <a:moveTo>
                  <a:pt x="0" y="0"/>
                </a:moveTo>
                <a:lnTo>
                  <a:pt x="333756" y="0"/>
                </a:lnTo>
                <a:lnTo>
                  <a:pt x="333756" y="487679"/>
                </a:lnTo>
                <a:lnTo>
                  <a:pt x="0" y="4876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51932" y="2721991"/>
            <a:ext cx="334010" cy="48768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90"/>
              </a:spcBef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7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81072" y="2065147"/>
            <a:ext cx="2315210" cy="711835"/>
          </a:xfrm>
          <a:custGeom>
            <a:avLst/>
            <a:gdLst/>
            <a:ahLst/>
            <a:cxnLst/>
            <a:rect l="l" t="t" r="r" b="b"/>
            <a:pathLst>
              <a:path w="2315210" h="711835">
                <a:moveTo>
                  <a:pt x="2045232" y="625763"/>
                </a:moveTo>
                <a:lnTo>
                  <a:pt x="2022348" y="711707"/>
                </a:lnTo>
                <a:lnTo>
                  <a:pt x="2314955" y="650748"/>
                </a:lnTo>
                <a:lnTo>
                  <a:pt x="2299326" y="637031"/>
                </a:lnTo>
                <a:lnTo>
                  <a:pt x="2087879" y="637031"/>
                </a:lnTo>
                <a:lnTo>
                  <a:pt x="2045232" y="625763"/>
                </a:lnTo>
                <a:close/>
              </a:path>
              <a:path w="2315210" h="711835">
                <a:moveTo>
                  <a:pt x="2067966" y="540385"/>
                </a:moveTo>
                <a:lnTo>
                  <a:pt x="2045232" y="625763"/>
                </a:lnTo>
                <a:lnTo>
                  <a:pt x="2087879" y="637031"/>
                </a:lnTo>
                <a:lnTo>
                  <a:pt x="2110740" y="551688"/>
                </a:lnTo>
                <a:lnTo>
                  <a:pt x="2067966" y="540385"/>
                </a:lnTo>
                <a:close/>
              </a:path>
              <a:path w="2315210" h="711835">
                <a:moveTo>
                  <a:pt x="2090927" y="454151"/>
                </a:moveTo>
                <a:lnTo>
                  <a:pt x="2067966" y="540385"/>
                </a:lnTo>
                <a:lnTo>
                  <a:pt x="2110740" y="551688"/>
                </a:lnTo>
                <a:lnTo>
                  <a:pt x="2087879" y="637031"/>
                </a:lnTo>
                <a:lnTo>
                  <a:pt x="2299326" y="637031"/>
                </a:lnTo>
                <a:lnTo>
                  <a:pt x="2090927" y="454151"/>
                </a:lnTo>
                <a:close/>
              </a:path>
              <a:path w="2315210" h="711835">
                <a:moveTo>
                  <a:pt x="22859" y="0"/>
                </a:moveTo>
                <a:lnTo>
                  <a:pt x="0" y="85343"/>
                </a:lnTo>
                <a:lnTo>
                  <a:pt x="2045232" y="625763"/>
                </a:lnTo>
                <a:lnTo>
                  <a:pt x="2067966" y="540385"/>
                </a:lnTo>
                <a:lnTo>
                  <a:pt x="2285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31435" y="2868295"/>
            <a:ext cx="760730" cy="289560"/>
          </a:xfrm>
          <a:custGeom>
            <a:avLst/>
            <a:gdLst/>
            <a:ahLst/>
            <a:cxnLst/>
            <a:rect l="l" t="t" r="r" b="b"/>
            <a:pathLst>
              <a:path w="760729" h="289560">
                <a:moveTo>
                  <a:pt x="381000" y="0"/>
                </a:moveTo>
                <a:lnTo>
                  <a:pt x="312543" y="2305"/>
                </a:lnTo>
                <a:lnTo>
                  <a:pt x="248100" y="8964"/>
                </a:lnTo>
                <a:lnTo>
                  <a:pt x="188750" y="19586"/>
                </a:lnTo>
                <a:lnTo>
                  <a:pt x="135571" y="33783"/>
                </a:lnTo>
                <a:lnTo>
                  <a:pt x="89642" y="51165"/>
                </a:lnTo>
                <a:lnTo>
                  <a:pt x="52041" y="71345"/>
                </a:lnTo>
                <a:lnTo>
                  <a:pt x="6141" y="118541"/>
                </a:lnTo>
                <a:lnTo>
                  <a:pt x="0" y="144779"/>
                </a:lnTo>
                <a:lnTo>
                  <a:pt x="6141" y="170616"/>
                </a:lnTo>
                <a:lnTo>
                  <a:pt x="52041" y="217536"/>
                </a:lnTo>
                <a:lnTo>
                  <a:pt x="89642" y="237766"/>
                </a:lnTo>
                <a:lnTo>
                  <a:pt x="135571" y="255275"/>
                </a:lnTo>
                <a:lnTo>
                  <a:pt x="188750" y="269635"/>
                </a:lnTo>
                <a:lnTo>
                  <a:pt x="248100" y="280420"/>
                </a:lnTo>
                <a:lnTo>
                  <a:pt x="312543" y="287203"/>
                </a:lnTo>
                <a:lnTo>
                  <a:pt x="381000" y="289559"/>
                </a:lnTo>
                <a:lnTo>
                  <a:pt x="449404" y="287203"/>
                </a:lnTo>
                <a:lnTo>
                  <a:pt x="513707" y="280420"/>
                </a:lnTo>
                <a:lnTo>
                  <a:pt x="572854" y="269635"/>
                </a:lnTo>
                <a:lnTo>
                  <a:pt x="625793" y="255275"/>
                </a:lnTo>
                <a:lnTo>
                  <a:pt x="671469" y="237766"/>
                </a:lnTo>
                <a:lnTo>
                  <a:pt x="708829" y="217536"/>
                </a:lnTo>
                <a:lnTo>
                  <a:pt x="754386" y="170616"/>
                </a:lnTo>
                <a:lnTo>
                  <a:pt x="760476" y="144779"/>
                </a:lnTo>
                <a:lnTo>
                  <a:pt x="754386" y="118541"/>
                </a:lnTo>
                <a:lnTo>
                  <a:pt x="708829" y="71345"/>
                </a:lnTo>
                <a:lnTo>
                  <a:pt x="671469" y="51165"/>
                </a:lnTo>
                <a:lnTo>
                  <a:pt x="625793" y="33783"/>
                </a:lnTo>
                <a:lnTo>
                  <a:pt x="572854" y="19586"/>
                </a:lnTo>
                <a:lnTo>
                  <a:pt x="513707" y="8964"/>
                </a:lnTo>
                <a:lnTo>
                  <a:pt x="449404" y="2305"/>
                </a:lnTo>
                <a:lnTo>
                  <a:pt x="38100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73111" y="1702435"/>
            <a:ext cx="334010" cy="487680"/>
          </a:xfrm>
          <a:custGeom>
            <a:avLst/>
            <a:gdLst/>
            <a:ahLst/>
            <a:cxnLst/>
            <a:rect l="l" t="t" r="r" b="b"/>
            <a:pathLst>
              <a:path w="334009" h="487680">
                <a:moveTo>
                  <a:pt x="0" y="0"/>
                </a:moveTo>
                <a:lnTo>
                  <a:pt x="333755" y="0"/>
                </a:lnTo>
                <a:lnTo>
                  <a:pt x="333755" y="487552"/>
                </a:lnTo>
                <a:lnTo>
                  <a:pt x="0" y="48755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73111" y="1702435"/>
            <a:ext cx="334010" cy="48768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90"/>
              </a:spcBef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27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26835" y="2059051"/>
            <a:ext cx="1283335" cy="746760"/>
          </a:xfrm>
          <a:custGeom>
            <a:avLst/>
            <a:gdLst/>
            <a:ahLst/>
            <a:cxnLst/>
            <a:rect l="l" t="t" r="r" b="b"/>
            <a:pathLst>
              <a:path w="1283334" h="746760">
                <a:moveTo>
                  <a:pt x="1028337" y="91698"/>
                </a:moveTo>
                <a:lnTo>
                  <a:pt x="0" y="669036"/>
                </a:lnTo>
                <a:lnTo>
                  <a:pt x="42672" y="746760"/>
                </a:lnTo>
                <a:lnTo>
                  <a:pt x="1072133" y="169615"/>
                </a:lnTo>
                <a:lnTo>
                  <a:pt x="1028337" y="91698"/>
                </a:lnTo>
                <a:close/>
              </a:path>
              <a:path w="1283334" h="746760">
                <a:moveTo>
                  <a:pt x="1235606" y="70103"/>
                </a:moveTo>
                <a:lnTo>
                  <a:pt x="1066799" y="70103"/>
                </a:lnTo>
                <a:lnTo>
                  <a:pt x="1110995" y="147827"/>
                </a:lnTo>
                <a:lnTo>
                  <a:pt x="1072133" y="169615"/>
                </a:lnTo>
                <a:lnTo>
                  <a:pt x="1115567" y="246887"/>
                </a:lnTo>
                <a:lnTo>
                  <a:pt x="1235606" y="70103"/>
                </a:lnTo>
                <a:close/>
              </a:path>
              <a:path w="1283334" h="746760">
                <a:moveTo>
                  <a:pt x="1066799" y="70103"/>
                </a:moveTo>
                <a:lnTo>
                  <a:pt x="1028337" y="91698"/>
                </a:lnTo>
                <a:lnTo>
                  <a:pt x="1072133" y="169615"/>
                </a:lnTo>
                <a:lnTo>
                  <a:pt x="1110995" y="147827"/>
                </a:lnTo>
                <a:lnTo>
                  <a:pt x="1066799" y="70103"/>
                </a:lnTo>
                <a:close/>
              </a:path>
              <a:path w="1283334" h="746760">
                <a:moveTo>
                  <a:pt x="1283208" y="0"/>
                </a:moveTo>
                <a:lnTo>
                  <a:pt x="984504" y="13715"/>
                </a:lnTo>
                <a:lnTo>
                  <a:pt x="1028337" y="91698"/>
                </a:lnTo>
                <a:lnTo>
                  <a:pt x="1066799" y="70103"/>
                </a:lnTo>
                <a:lnTo>
                  <a:pt x="1235606" y="70103"/>
                </a:lnTo>
                <a:lnTo>
                  <a:pt x="128320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0304" y="2514600"/>
            <a:ext cx="1795145" cy="274320"/>
          </a:xfrm>
          <a:custGeom>
            <a:avLst/>
            <a:gdLst/>
            <a:ahLst/>
            <a:cxnLst/>
            <a:rect l="l" t="t" r="r" b="b"/>
            <a:pathLst>
              <a:path w="1795145" h="274319">
                <a:moveTo>
                  <a:pt x="0" y="0"/>
                </a:moveTo>
                <a:lnTo>
                  <a:pt x="1795145" y="0"/>
                </a:lnTo>
                <a:lnTo>
                  <a:pt x="1795145" y="274320"/>
                </a:lnTo>
                <a:lnTo>
                  <a:pt x="0" y="27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70304" y="2514600"/>
            <a:ext cx="1795780" cy="274955"/>
          </a:xfrm>
          <a:custGeom>
            <a:avLst/>
            <a:gdLst/>
            <a:ahLst/>
            <a:cxnLst/>
            <a:rect l="l" t="t" r="r" b="b"/>
            <a:pathLst>
              <a:path w="1795779" h="274955">
                <a:moveTo>
                  <a:pt x="0" y="0"/>
                </a:moveTo>
                <a:lnTo>
                  <a:pt x="0" y="274447"/>
                </a:lnTo>
                <a:lnTo>
                  <a:pt x="1795271" y="274447"/>
                </a:lnTo>
                <a:lnTo>
                  <a:pt x="1795271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27707" y="2547620"/>
            <a:ext cx="167767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Baldintzak? Bai</a:t>
            </a:r>
            <a:r>
              <a:rPr sz="13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klikatu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96028" y="3273678"/>
            <a:ext cx="1915795" cy="472440"/>
          </a:xfrm>
          <a:custGeom>
            <a:avLst/>
            <a:gdLst/>
            <a:ahLst/>
            <a:cxnLst/>
            <a:rect l="l" t="t" r="r" b="b"/>
            <a:pathLst>
              <a:path w="1915795" h="472439">
                <a:moveTo>
                  <a:pt x="0" y="0"/>
                </a:moveTo>
                <a:lnTo>
                  <a:pt x="1915541" y="0"/>
                </a:lnTo>
                <a:lnTo>
                  <a:pt x="1915541" y="472313"/>
                </a:lnTo>
                <a:lnTo>
                  <a:pt x="0" y="47231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796028" y="3273678"/>
            <a:ext cx="1915795" cy="47244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5405" marR="62230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 txantiloia  Ikuskaritzak</a:t>
            </a:r>
            <a:r>
              <a:rPr sz="13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zintzilikatua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923276" y="1553083"/>
            <a:ext cx="2007235" cy="670560"/>
          </a:xfrm>
          <a:custGeom>
            <a:avLst/>
            <a:gdLst/>
            <a:ahLst/>
            <a:cxnLst/>
            <a:rect l="l" t="t" r="r" b="b"/>
            <a:pathLst>
              <a:path w="2007234" h="670560">
                <a:moveTo>
                  <a:pt x="0" y="0"/>
                </a:moveTo>
                <a:lnTo>
                  <a:pt x="2006980" y="0"/>
                </a:lnTo>
                <a:lnTo>
                  <a:pt x="2006980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923276" y="1553083"/>
            <a:ext cx="2007235" cy="67056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Baldintzak =</a:t>
            </a:r>
            <a:r>
              <a:rPr sz="13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Bai</a:t>
            </a:r>
            <a:endParaRPr sz="1300">
              <a:latin typeface="Arial"/>
              <a:cs typeface="Arial"/>
            </a:endParaRPr>
          </a:p>
          <a:p>
            <a:pPr marL="66675" marR="631825">
              <a:lnSpc>
                <a:spcPct val="100000"/>
              </a:lnSpc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&gt;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Eskaera datuak  agertuko</a:t>
            </a:r>
            <a:r>
              <a:rPr sz="13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746887"/>
            <a:ext cx="9532620" cy="5396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4460" y="1603375"/>
            <a:ext cx="3596640" cy="730250"/>
          </a:xfrm>
          <a:custGeom>
            <a:avLst/>
            <a:gdLst/>
            <a:ahLst/>
            <a:cxnLst/>
            <a:rect l="l" t="t" r="r" b="b"/>
            <a:pathLst>
              <a:path w="3596640" h="730250">
                <a:moveTo>
                  <a:pt x="1798320" y="0"/>
                </a:moveTo>
                <a:lnTo>
                  <a:pt x="1724160" y="303"/>
                </a:lnTo>
                <a:lnTo>
                  <a:pt x="1650767" y="1207"/>
                </a:lnTo>
                <a:lnTo>
                  <a:pt x="1578197" y="2699"/>
                </a:lnTo>
                <a:lnTo>
                  <a:pt x="1506510" y="4767"/>
                </a:lnTo>
                <a:lnTo>
                  <a:pt x="1435762" y="7399"/>
                </a:lnTo>
                <a:lnTo>
                  <a:pt x="1366012" y="10585"/>
                </a:lnTo>
                <a:lnTo>
                  <a:pt x="1297316" y="14312"/>
                </a:lnTo>
                <a:lnTo>
                  <a:pt x="1229733" y="18568"/>
                </a:lnTo>
                <a:lnTo>
                  <a:pt x="1163321" y="23342"/>
                </a:lnTo>
                <a:lnTo>
                  <a:pt x="1098137" y="28622"/>
                </a:lnTo>
                <a:lnTo>
                  <a:pt x="1034238" y="34397"/>
                </a:lnTo>
                <a:lnTo>
                  <a:pt x="971684" y="40654"/>
                </a:lnTo>
                <a:lnTo>
                  <a:pt x="910530" y="47382"/>
                </a:lnTo>
                <a:lnTo>
                  <a:pt x="850836" y="54569"/>
                </a:lnTo>
                <a:lnTo>
                  <a:pt x="792658" y="62204"/>
                </a:lnTo>
                <a:lnTo>
                  <a:pt x="736055" y="70274"/>
                </a:lnTo>
                <a:lnTo>
                  <a:pt x="681084" y="78769"/>
                </a:lnTo>
                <a:lnTo>
                  <a:pt x="627803" y="87676"/>
                </a:lnTo>
                <a:lnTo>
                  <a:pt x="576270" y="96983"/>
                </a:lnTo>
                <a:lnTo>
                  <a:pt x="526541" y="106680"/>
                </a:lnTo>
                <a:lnTo>
                  <a:pt x="478677" y="116753"/>
                </a:lnTo>
                <a:lnTo>
                  <a:pt x="432732" y="127192"/>
                </a:lnTo>
                <a:lnTo>
                  <a:pt x="388767" y="137985"/>
                </a:lnTo>
                <a:lnTo>
                  <a:pt x="346838" y="149120"/>
                </a:lnTo>
                <a:lnTo>
                  <a:pt x="307002" y="160585"/>
                </a:lnTo>
                <a:lnTo>
                  <a:pt x="269318" y="172369"/>
                </a:lnTo>
                <a:lnTo>
                  <a:pt x="200637" y="196845"/>
                </a:lnTo>
                <a:lnTo>
                  <a:pt x="141255" y="222456"/>
                </a:lnTo>
                <a:lnTo>
                  <a:pt x="91635" y="249106"/>
                </a:lnTo>
                <a:lnTo>
                  <a:pt x="52237" y="276703"/>
                </a:lnTo>
                <a:lnTo>
                  <a:pt x="23524" y="305153"/>
                </a:lnTo>
                <a:lnTo>
                  <a:pt x="1499" y="349221"/>
                </a:lnTo>
                <a:lnTo>
                  <a:pt x="0" y="364236"/>
                </a:lnTo>
                <a:lnTo>
                  <a:pt x="1499" y="379361"/>
                </a:lnTo>
                <a:lnTo>
                  <a:pt x="23524" y="423731"/>
                </a:lnTo>
                <a:lnTo>
                  <a:pt x="52237" y="452356"/>
                </a:lnTo>
                <a:lnTo>
                  <a:pt x="91635" y="480108"/>
                </a:lnTo>
                <a:lnTo>
                  <a:pt x="141255" y="506896"/>
                </a:lnTo>
                <a:lnTo>
                  <a:pt x="200637" y="532627"/>
                </a:lnTo>
                <a:lnTo>
                  <a:pt x="269318" y="557208"/>
                </a:lnTo>
                <a:lnTo>
                  <a:pt x="307002" y="569038"/>
                </a:lnTo>
                <a:lnTo>
                  <a:pt x="346838" y="580546"/>
                </a:lnTo>
                <a:lnTo>
                  <a:pt x="388767" y="591720"/>
                </a:lnTo>
                <a:lnTo>
                  <a:pt x="432732" y="602549"/>
                </a:lnTo>
                <a:lnTo>
                  <a:pt x="478677" y="613021"/>
                </a:lnTo>
                <a:lnTo>
                  <a:pt x="526542" y="623125"/>
                </a:lnTo>
                <a:lnTo>
                  <a:pt x="576270" y="632849"/>
                </a:lnTo>
                <a:lnTo>
                  <a:pt x="627803" y="642181"/>
                </a:lnTo>
                <a:lnTo>
                  <a:pt x="681084" y="651109"/>
                </a:lnTo>
                <a:lnTo>
                  <a:pt x="736055" y="659623"/>
                </a:lnTo>
                <a:lnTo>
                  <a:pt x="792658" y="667711"/>
                </a:lnTo>
                <a:lnTo>
                  <a:pt x="850836" y="675361"/>
                </a:lnTo>
                <a:lnTo>
                  <a:pt x="910530" y="682561"/>
                </a:lnTo>
                <a:lnTo>
                  <a:pt x="971684" y="689300"/>
                </a:lnTo>
                <a:lnTo>
                  <a:pt x="1034238" y="695567"/>
                </a:lnTo>
                <a:lnTo>
                  <a:pt x="1098137" y="701349"/>
                </a:lnTo>
                <a:lnTo>
                  <a:pt x="1163321" y="706636"/>
                </a:lnTo>
                <a:lnTo>
                  <a:pt x="1229733" y="711415"/>
                </a:lnTo>
                <a:lnTo>
                  <a:pt x="1297316" y="715675"/>
                </a:lnTo>
                <a:lnTo>
                  <a:pt x="1366012" y="719405"/>
                </a:lnTo>
                <a:lnTo>
                  <a:pt x="1435762" y="722593"/>
                </a:lnTo>
                <a:lnTo>
                  <a:pt x="1506510" y="725227"/>
                </a:lnTo>
                <a:lnTo>
                  <a:pt x="1578197" y="727296"/>
                </a:lnTo>
                <a:lnTo>
                  <a:pt x="1650767" y="728788"/>
                </a:lnTo>
                <a:lnTo>
                  <a:pt x="1724160" y="729692"/>
                </a:lnTo>
                <a:lnTo>
                  <a:pt x="1798320" y="729996"/>
                </a:lnTo>
                <a:lnTo>
                  <a:pt x="1872479" y="729692"/>
                </a:lnTo>
                <a:lnTo>
                  <a:pt x="1945872" y="728788"/>
                </a:lnTo>
                <a:lnTo>
                  <a:pt x="2018442" y="727296"/>
                </a:lnTo>
                <a:lnTo>
                  <a:pt x="2090129" y="725227"/>
                </a:lnTo>
                <a:lnTo>
                  <a:pt x="2160877" y="722593"/>
                </a:lnTo>
                <a:lnTo>
                  <a:pt x="2230627" y="719405"/>
                </a:lnTo>
                <a:lnTo>
                  <a:pt x="2299323" y="715675"/>
                </a:lnTo>
                <a:lnTo>
                  <a:pt x="2366906" y="711415"/>
                </a:lnTo>
                <a:lnTo>
                  <a:pt x="2433318" y="706636"/>
                </a:lnTo>
                <a:lnTo>
                  <a:pt x="2498502" y="701349"/>
                </a:lnTo>
                <a:lnTo>
                  <a:pt x="2562401" y="695567"/>
                </a:lnTo>
                <a:lnTo>
                  <a:pt x="2624955" y="689300"/>
                </a:lnTo>
                <a:lnTo>
                  <a:pt x="2686109" y="682561"/>
                </a:lnTo>
                <a:lnTo>
                  <a:pt x="2745803" y="675361"/>
                </a:lnTo>
                <a:lnTo>
                  <a:pt x="2803981" y="667711"/>
                </a:lnTo>
                <a:lnTo>
                  <a:pt x="2860584" y="659623"/>
                </a:lnTo>
                <a:lnTo>
                  <a:pt x="2915555" y="651109"/>
                </a:lnTo>
                <a:lnTo>
                  <a:pt x="2968836" y="642181"/>
                </a:lnTo>
                <a:lnTo>
                  <a:pt x="3020369" y="632849"/>
                </a:lnTo>
                <a:lnTo>
                  <a:pt x="3070098" y="623125"/>
                </a:lnTo>
                <a:lnTo>
                  <a:pt x="3117962" y="613021"/>
                </a:lnTo>
                <a:lnTo>
                  <a:pt x="3163907" y="602549"/>
                </a:lnTo>
                <a:lnTo>
                  <a:pt x="3207872" y="591720"/>
                </a:lnTo>
                <a:lnTo>
                  <a:pt x="3249801" y="580546"/>
                </a:lnTo>
                <a:lnTo>
                  <a:pt x="3289637" y="569038"/>
                </a:lnTo>
                <a:lnTo>
                  <a:pt x="3327321" y="557208"/>
                </a:lnTo>
                <a:lnTo>
                  <a:pt x="3396002" y="532627"/>
                </a:lnTo>
                <a:lnTo>
                  <a:pt x="3455384" y="506896"/>
                </a:lnTo>
                <a:lnTo>
                  <a:pt x="3505004" y="480108"/>
                </a:lnTo>
                <a:lnTo>
                  <a:pt x="3544402" y="452356"/>
                </a:lnTo>
                <a:lnTo>
                  <a:pt x="3573115" y="423731"/>
                </a:lnTo>
                <a:lnTo>
                  <a:pt x="3595140" y="379361"/>
                </a:lnTo>
                <a:lnTo>
                  <a:pt x="3596640" y="364236"/>
                </a:lnTo>
                <a:lnTo>
                  <a:pt x="3595140" y="349221"/>
                </a:lnTo>
                <a:lnTo>
                  <a:pt x="3573115" y="305153"/>
                </a:lnTo>
                <a:lnTo>
                  <a:pt x="3544402" y="276703"/>
                </a:lnTo>
                <a:lnTo>
                  <a:pt x="3505004" y="249106"/>
                </a:lnTo>
                <a:lnTo>
                  <a:pt x="3455384" y="222456"/>
                </a:lnTo>
                <a:lnTo>
                  <a:pt x="3396002" y="196845"/>
                </a:lnTo>
                <a:lnTo>
                  <a:pt x="3327321" y="172369"/>
                </a:lnTo>
                <a:lnTo>
                  <a:pt x="3289637" y="160585"/>
                </a:lnTo>
                <a:lnTo>
                  <a:pt x="3249801" y="149120"/>
                </a:lnTo>
                <a:lnTo>
                  <a:pt x="3207872" y="137985"/>
                </a:lnTo>
                <a:lnTo>
                  <a:pt x="3163907" y="127192"/>
                </a:lnTo>
                <a:lnTo>
                  <a:pt x="3117962" y="116753"/>
                </a:lnTo>
                <a:lnTo>
                  <a:pt x="3070098" y="106679"/>
                </a:lnTo>
                <a:lnTo>
                  <a:pt x="3020369" y="96983"/>
                </a:lnTo>
                <a:lnTo>
                  <a:pt x="2968836" y="87676"/>
                </a:lnTo>
                <a:lnTo>
                  <a:pt x="2915555" y="78769"/>
                </a:lnTo>
                <a:lnTo>
                  <a:pt x="2860584" y="70274"/>
                </a:lnTo>
                <a:lnTo>
                  <a:pt x="2803981" y="62204"/>
                </a:lnTo>
                <a:lnTo>
                  <a:pt x="2745803" y="54569"/>
                </a:lnTo>
                <a:lnTo>
                  <a:pt x="2686109" y="47382"/>
                </a:lnTo>
                <a:lnTo>
                  <a:pt x="2624955" y="40654"/>
                </a:lnTo>
                <a:lnTo>
                  <a:pt x="2562401" y="34397"/>
                </a:lnTo>
                <a:lnTo>
                  <a:pt x="2498502" y="28622"/>
                </a:lnTo>
                <a:lnTo>
                  <a:pt x="2433318" y="23342"/>
                </a:lnTo>
                <a:lnTo>
                  <a:pt x="2366906" y="18568"/>
                </a:lnTo>
                <a:lnTo>
                  <a:pt x="2299323" y="14312"/>
                </a:lnTo>
                <a:lnTo>
                  <a:pt x="2230627" y="10585"/>
                </a:lnTo>
                <a:lnTo>
                  <a:pt x="2160877" y="7399"/>
                </a:lnTo>
                <a:lnTo>
                  <a:pt x="2090129" y="4767"/>
                </a:lnTo>
                <a:lnTo>
                  <a:pt x="2018442" y="2699"/>
                </a:lnTo>
                <a:lnTo>
                  <a:pt x="1945872" y="1207"/>
                </a:lnTo>
                <a:lnTo>
                  <a:pt x="1872479" y="303"/>
                </a:lnTo>
                <a:lnTo>
                  <a:pt x="179832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2168" y="350647"/>
            <a:ext cx="323215" cy="478790"/>
          </a:xfrm>
          <a:custGeom>
            <a:avLst/>
            <a:gdLst/>
            <a:ahLst/>
            <a:cxnLst/>
            <a:rect l="l" t="t" r="r" b="b"/>
            <a:pathLst>
              <a:path w="323215" h="478790">
                <a:moveTo>
                  <a:pt x="0" y="0"/>
                </a:moveTo>
                <a:lnTo>
                  <a:pt x="322961" y="0"/>
                </a:lnTo>
                <a:lnTo>
                  <a:pt x="322961" y="478408"/>
                </a:lnTo>
                <a:lnTo>
                  <a:pt x="0" y="478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6523" y="374904"/>
            <a:ext cx="216535" cy="42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13547" y="2209800"/>
            <a:ext cx="1173480" cy="465455"/>
          </a:xfrm>
          <a:custGeom>
            <a:avLst/>
            <a:gdLst/>
            <a:ahLst/>
            <a:cxnLst/>
            <a:rect l="l" t="t" r="r" b="b"/>
            <a:pathLst>
              <a:path w="1173479" h="465455">
                <a:moveTo>
                  <a:pt x="586740" y="0"/>
                </a:moveTo>
                <a:lnTo>
                  <a:pt x="518209" y="1559"/>
                </a:lnTo>
                <a:lnTo>
                  <a:pt x="452028" y="6120"/>
                </a:lnTo>
                <a:lnTo>
                  <a:pt x="388632" y="13511"/>
                </a:lnTo>
                <a:lnTo>
                  <a:pt x="328459" y="23556"/>
                </a:lnTo>
                <a:lnTo>
                  <a:pt x="271945" y="36082"/>
                </a:lnTo>
                <a:lnTo>
                  <a:pt x="219527" y="50915"/>
                </a:lnTo>
                <a:lnTo>
                  <a:pt x="171640" y="67881"/>
                </a:lnTo>
                <a:lnTo>
                  <a:pt x="128722" y="86807"/>
                </a:lnTo>
                <a:lnTo>
                  <a:pt x="91209" y="107518"/>
                </a:lnTo>
                <a:lnTo>
                  <a:pt x="59538" y="129841"/>
                </a:lnTo>
                <a:lnTo>
                  <a:pt x="15466" y="178627"/>
                </a:lnTo>
                <a:lnTo>
                  <a:pt x="0" y="231775"/>
                </a:lnTo>
                <a:lnTo>
                  <a:pt x="3939" y="259108"/>
                </a:lnTo>
                <a:lnTo>
                  <a:pt x="34145" y="310716"/>
                </a:lnTo>
                <a:lnTo>
                  <a:pt x="91209" y="357113"/>
                </a:lnTo>
                <a:lnTo>
                  <a:pt x="128722" y="377932"/>
                </a:lnTo>
                <a:lnTo>
                  <a:pt x="171640" y="396938"/>
                </a:lnTo>
                <a:lnTo>
                  <a:pt x="219527" y="413961"/>
                </a:lnTo>
                <a:lnTo>
                  <a:pt x="271945" y="428832"/>
                </a:lnTo>
                <a:lnTo>
                  <a:pt x="328459" y="441380"/>
                </a:lnTo>
                <a:lnTo>
                  <a:pt x="388632" y="451435"/>
                </a:lnTo>
                <a:lnTo>
                  <a:pt x="452028" y="458828"/>
                </a:lnTo>
                <a:lnTo>
                  <a:pt x="518209" y="463389"/>
                </a:lnTo>
                <a:lnTo>
                  <a:pt x="586740" y="464947"/>
                </a:lnTo>
                <a:lnTo>
                  <a:pt x="654988" y="463389"/>
                </a:lnTo>
                <a:lnTo>
                  <a:pt x="720971" y="458828"/>
                </a:lnTo>
                <a:lnTo>
                  <a:pt x="784242" y="451435"/>
                </a:lnTo>
                <a:lnTo>
                  <a:pt x="844353" y="441380"/>
                </a:lnTo>
                <a:lnTo>
                  <a:pt x="900859" y="428832"/>
                </a:lnTo>
                <a:lnTo>
                  <a:pt x="953313" y="413961"/>
                </a:lnTo>
                <a:lnTo>
                  <a:pt x="1001268" y="396938"/>
                </a:lnTo>
                <a:lnTo>
                  <a:pt x="1044277" y="377932"/>
                </a:lnTo>
                <a:lnTo>
                  <a:pt x="1081895" y="357113"/>
                </a:lnTo>
                <a:lnTo>
                  <a:pt x="1113675" y="334651"/>
                </a:lnTo>
                <a:lnTo>
                  <a:pt x="1157933" y="285479"/>
                </a:lnTo>
                <a:lnTo>
                  <a:pt x="1173479" y="231775"/>
                </a:lnTo>
                <a:lnTo>
                  <a:pt x="1169518" y="204743"/>
                </a:lnTo>
                <a:lnTo>
                  <a:pt x="1139170" y="153602"/>
                </a:lnTo>
                <a:lnTo>
                  <a:pt x="1081895" y="107518"/>
                </a:lnTo>
                <a:lnTo>
                  <a:pt x="1044277" y="86807"/>
                </a:lnTo>
                <a:lnTo>
                  <a:pt x="1001267" y="67881"/>
                </a:lnTo>
                <a:lnTo>
                  <a:pt x="953313" y="50915"/>
                </a:lnTo>
                <a:lnTo>
                  <a:pt x="900859" y="36082"/>
                </a:lnTo>
                <a:lnTo>
                  <a:pt x="844353" y="23556"/>
                </a:lnTo>
                <a:lnTo>
                  <a:pt x="784242" y="13511"/>
                </a:lnTo>
                <a:lnTo>
                  <a:pt x="720971" y="6120"/>
                </a:lnTo>
                <a:lnTo>
                  <a:pt x="654988" y="1559"/>
                </a:lnTo>
                <a:lnTo>
                  <a:pt x="58674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7739" y="431419"/>
            <a:ext cx="1915795" cy="474345"/>
          </a:xfrm>
          <a:custGeom>
            <a:avLst/>
            <a:gdLst/>
            <a:ahLst/>
            <a:cxnLst/>
            <a:rect l="l" t="t" r="r" b="b"/>
            <a:pathLst>
              <a:path w="1915795" h="474344">
                <a:moveTo>
                  <a:pt x="0" y="0"/>
                </a:moveTo>
                <a:lnTo>
                  <a:pt x="1915541" y="0"/>
                </a:lnTo>
                <a:lnTo>
                  <a:pt x="1915541" y="473964"/>
                </a:lnTo>
                <a:lnTo>
                  <a:pt x="0" y="4739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67739" y="431419"/>
            <a:ext cx="1915795" cy="47434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66675" marR="60325">
              <a:lnSpc>
                <a:spcPct val="100800"/>
              </a:lnSpc>
              <a:spcBef>
                <a:spcPts val="21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 txantiloia  Ikuskaritzak</a:t>
            </a:r>
            <a:r>
              <a:rPr sz="13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zintzilikatua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82168" y="838327"/>
            <a:ext cx="9534144" cy="4948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7595" y="833755"/>
            <a:ext cx="9543415" cy="4957445"/>
          </a:xfrm>
          <a:custGeom>
            <a:avLst/>
            <a:gdLst/>
            <a:ahLst/>
            <a:cxnLst/>
            <a:rect l="l" t="t" r="r" b="b"/>
            <a:pathLst>
              <a:path w="9543415" h="4957445">
                <a:moveTo>
                  <a:pt x="0" y="0"/>
                </a:moveTo>
                <a:lnTo>
                  <a:pt x="9543288" y="0"/>
                </a:lnTo>
                <a:lnTo>
                  <a:pt x="9543288" y="4957445"/>
                </a:lnTo>
                <a:lnTo>
                  <a:pt x="0" y="4957445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2168" y="350647"/>
            <a:ext cx="323215" cy="478790"/>
          </a:xfrm>
          <a:custGeom>
            <a:avLst/>
            <a:gdLst/>
            <a:ahLst/>
            <a:cxnLst/>
            <a:rect l="l" t="t" r="r" b="b"/>
            <a:pathLst>
              <a:path w="323215" h="478790">
                <a:moveTo>
                  <a:pt x="0" y="0"/>
                </a:moveTo>
                <a:lnTo>
                  <a:pt x="322961" y="0"/>
                </a:lnTo>
                <a:lnTo>
                  <a:pt x="322961" y="478408"/>
                </a:lnTo>
                <a:lnTo>
                  <a:pt x="0" y="478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6523" y="374904"/>
            <a:ext cx="216535" cy="42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67739" y="431419"/>
            <a:ext cx="1915795" cy="474345"/>
          </a:xfrm>
          <a:custGeom>
            <a:avLst/>
            <a:gdLst/>
            <a:ahLst/>
            <a:cxnLst/>
            <a:rect l="l" t="t" r="r" b="b"/>
            <a:pathLst>
              <a:path w="1915795" h="474344">
                <a:moveTo>
                  <a:pt x="0" y="0"/>
                </a:moveTo>
                <a:lnTo>
                  <a:pt x="1915541" y="0"/>
                </a:lnTo>
                <a:lnTo>
                  <a:pt x="1915541" y="473964"/>
                </a:lnTo>
                <a:lnTo>
                  <a:pt x="0" y="4739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7739" y="431419"/>
            <a:ext cx="1915795" cy="47434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66675" marR="60325">
              <a:lnSpc>
                <a:spcPct val="100800"/>
              </a:lnSpc>
              <a:spcBef>
                <a:spcPts val="21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 txantiloia  Ikuskaritzak</a:t>
            </a:r>
            <a:r>
              <a:rPr sz="13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zintzilikatua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1041019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43455" y="1248283"/>
            <a:ext cx="2174875" cy="360045"/>
          </a:xfrm>
          <a:custGeom>
            <a:avLst/>
            <a:gdLst/>
            <a:ahLst/>
            <a:cxnLst/>
            <a:rect l="l" t="t" r="r" b="b"/>
            <a:pathLst>
              <a:path w="2174875" h="360044">
                <a:moveTo>
                  <a:pt x="0" y="0"/>
                </a:moveTo>
                <a:lnTo>
                  <a:pt x="2174747" y="0"/>
                </a:lnTo>
                <a:lnTo>
                  <a:pt x="2174747" y="359663"/>
                </a:lnTo>
                <a:lnTo>
                  <a:pt x="0" y="3596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20869" y="3121279"/>
            <a:ext cx="2184400" cy="143510"/>
          </a:xfrm>
          <a:custGeom>
            <a:avLst/>
            <a:gdLst/>
            <a:ahLst/>
            <a:cxnLst/>
            <a:rect l="l" t="t" r="r" b="b"/>
            <a:pathLst>
              <a:path w="2184400" h="143510">
                <a:moveTo>
                  <a:pt x="0" y="143255"/>
                </a:moveTo>
                <a:lnTo>
                  <a:pt x="2184019" y="143255"/>
                </a:lnTo>
                <a:lnTo>
                  <a:pt x="2184019" y="0"/>
                </a:lnTo>
                <a:lnTo>
                  <a:pt x="0" y="0"/>
                </a:lnTo>
                <a:lnTo>
                  <a:pt x="0" y="1432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54351" y="3323971"/>
            <a:ext cx="2308860" cy="216535"/>
          </a:xfrm>
          <a:custGeom>
            <a:avLst/>
            <a:gdLst/>
            <a:ahLst/>
            <a:cxnLst/>
            <a:rect l="l" t="t" r="r" b="b"/>
            <a:pathLst>
              <a:path w="2308860" h="216535">
                <a:moveTo>
                  <a:pt x="1153668" y="0"/>
                </a:moveTo>
                <a:lnTo>
                  <a:pt x="1074694" y="251"/>
                </a:lnTo>
                <a:lnTo>
                  <a:pt x="997147" y="993"/>
                </a:lnTo>
                <a:lnTo>
                  <a:pt x="921198" y="2211"/>
                </a:lnTo>
                <a:lnTo>
                  <a:pt x="847019" y="3887"/>
                </a:lnTo>
                <a:lnTo>
                  <a:pt x="774782" y="6005"/>
                </a:lnTo>
                <a:lnTo>
                  <a:pt x="704659" y="8548"/>
                </a:lnTo>
                <a:lnTo>
                  <a:pt x="636822" y="11500"/>
                </a:lnTo>
                <a:lnTo>
                  <a:pt x="571443" y="14844"/>
                </a:lnTo>
                <a:lnTo>
                  <a:pt x="508694" y="18564"/>
                </a:lnTo>
                <a:lnTo>
                  <a:pt x="448747" y="22643"/>
                </a:lnTo>
                <a:lnTo>
                  <a:pt x="391774" y="27065"/>
                </a:lnTo>
                <a:lnTo>
                  <a:pt x="337947" y="31813"/>
                </a:lnTo>
                <a:lnTo>
                  <a:pt x="287437" y="36870"/>
                </a:lnTo>
                <a:lnTo>
                  <a:pt x="240418" y="42221"/>
                </a:lnTo>
                <a:lnTo>
                  <a:pt x="197060" y="47848"/>
                </a:lnTo>
                <a:lnTo>
                  <a:pt x="157536" y="53735"/>
                </a:lnTo>
                <a:lnTo>
                  <a:pt x="90678" y="66222"/>
                </a:lnTo>
                <a:lnTo>
                  <a:pt x="41218" y="79551"/>
                </a:lnTo>
                <a:lnTo>
                  <a:pt x="2662" y="100832"/>
                </a:lnTo>
                <a:lnTo>
                  <a:pt x="0" y="108203"/>
                </a:lnTo>
                <a:lnTo>
                  <a:pt x="2662" y="115575"/>
                </a:lnTo>
                <a:lnTo>
                  <a:pt x="41218" y="136856"/>
                </a:lnTo>
                <a:lnTo>
                  <a:pt x="90677" y="150185"/>
                </a:lnTo>
                <a:lnTo>
                  <a:pt x="157536" y="162672"/>
                </a:lnTo>
                <a:lnTo>
                  <a:pt x="197060" y="168559"/>
                </a:lnTo>
                <a:lnTo>
                  <a:pt x="240418" y="174186"/>
                </a:lnTo>
                <a:lnTo>
                  <a:pt x="287437" y="179537"/>
                </a:lnTo>
                <a:lnTo>
                  <a:pt x="337946" y="184594"/>
                </a:lnTo>
                <a:lnTo>
                  <a:pt x="391774" y="189342"/>
                </a:lnTo>
                <a:lnTo>
                  <a:pt x="448747" y="193764"/>
                </a:lnTo>
                <a:lnTo>
                  <a:pt x="508694" y="197843"/>
                </a:lnTo>
                <a:lnTo>
                  <a:pt x="571443" y="201563"/>
                </a:lnTo>
                <a:lnTo>
                  <a:pt x="636822" y="204907"/>
                </a:lnTo>
                <a:lnTo>
                  <a:pt x="704659" y="207859"/>
                </a:lnTo>
                <a:lnTo>
                  <a:pt x="774782" y="210402"/>
                </a:lnTo>
                <a:lnTo>
                  <a:pt x="847019" y="212520"/>
                </a:lnTo>
                <a:lnTo>
                  <a:pt x="921198" y="214196"/>
                </a:lnTo>
                <a:lnTo>
                  <a:pt x="997147" y="215414"/>
                </a:lnTo>
                <a:lnTo>
                  <a:pt x="1074694" y="216156"/>
                </a:lnTo>
                <a:lnTo>
                  <a:pt x="1153668" y="216407"/>
                </a:lnTo>
                <a:lnTo>
                  <a:pt x="1232823" y="216156"/>
                </a:lnTo>
                <a:lnTo>
                  <a:pt x="1310538" y="215414"/>
                </a:lnTo>
                <a:lnTo>
                  <a:pt x="1386640" y="214196"/>
                </a:lnTo>
                <a:lnTo>
                  <a:pt x="1460958" y="212520"/>
                </a:lnTo>
                <a:lnTo>
                  <a:pt x="1533321" y="210402"/>
                </a:lnTo>
                <a:lnTo>
                  <a:pt x="1603557" y="207859"/>
                </a:lnTo>
                <a:lnTo>
                  <a:pt x="1671495" y="204907"/>
                </a:lnTo>
                <a:lnTo>
                  <a:pt x="1736964" y="201563"/>
                </a:lnTo>
                <a:lnTo>
                  <a:pt x="1799793" y="197843"/>
                </a:lnTo>
                <a:lnTo>
                  <a:pt x="1859810" y="193764"/>
                </a:lnTo>
                <a:lnTo>
                  <a:pt x="1916843" y="189342"/>
                </a:lnTo>
                <a:lnTo>
                  <a:pt x="1970722" y="184594"/>
                </a:lnTo>
                <a:lnTo>
                  <a:pt x="2021275" y="179537"/>
                </a:lnTo>
                <a:lnTo>
                  <a:pt x="2068331" y="174186"/>
                </a:lnTo>
                <a:lnTo>
                  <a:pt x="2111719" y="168559"/>
                </a:lnTo>
                <a:lnTo>
                  <a:pt x="2151267" y="162672"/>
                </a:lnTo>
                <a:lnTo>
                  <a:pt x="2218158" y="150185"/>
                </a:lnTo>
                <a:lnTo>
                  <a:pt x="2267634" y="136856"/>
                </a:lnTo>
                <a:lnTo>
                  <a:pt x="2306197" y="115575"/>
                </a:lnTo>
                <a:lnTo>
                  <a:pt x="2308860" y="108203"/>
                </a:lnTo>
                <a:lnTo>
                  <a:pt x="2306197" y="100832"/>
                </a:lnTo>
                <a:lnTo>
                  <a:pt x="2267634" y="79551"/>
                </a:lnTo>
                <a:lnTo>
                  <a:pt x="2218158" y="66222"/>
                </a:lnTo>
                <a:lnTo>
                  <a:pt x="2151267" y="53735"/>
                </a:lnTo>
                <a:lnTo>
                  <a:pt x="2111719" y="47848"/>
                </a:lnTo>
                <a:lnTo>
                  <a:pt x="2068331" y="42221"/>
                </a:lnTo>
                <a:lnTo>
                  <a:pt x="2021275" y="36870"/>
                </a:lnTo>
                <a:lnTo>
                  <a:pt x="1970722" y="31813"/>
                </a:lnTo>
                <a:lnTo>
                  <a:pt x="1916843" y="27065"/>
                </a:lnTo>
                <a:lnTo>
                  <a:pt x="1859810" y="22643"/>
                </a:lnTo>
                <a:lnTo>
                  <a:pt x="1799793" y="18564"/>
                </a:lnTo>
                <a:lnTo>
                  <a:pt x="1736964" y="14844"/>
                </a:lnTo>
                <a:lnTo>
                  <a:pt x="1671495" y="11500"/>
                </a:lnTo>
                <a:lnTo>
                  <a:pt x="1603557" y="8548"/>
                </a:lnTo>
                <a:lnTo>
                  <a:pt x="1533321" y="6005"/>
                </a:lnTo>
                <a:lnTo>
                  <a:pt x="1460958" y="3887"/>
                </a:lnTo>
                <a:lnTo>
                  <a:pt x="1386640" y="2211"/>
                </a:lnTo>
                <a:lnTo>
                  <a:pt x="1310538" y="993"/>
                </a:lnTo>
                <a:lnTo>
                  <a:pt x="1232823" y="251"/>
                </a:lnTo>
                <a:lnTo>
                  <a:pt x="115366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13547" y="4034154"/>
            <a:ext cx="490855" cy="287020"/>
          </a:xfrm>
          <a:custGeom>
            <a:avLst/>
            <a:gdLst/>
            <a:ahLst/>
            <a:cxnLst/>
            <a:rect l="l" t="t" r="r" b="b"/>
            <a:pathLst>
              <a:path w="490854" h="287020">
                <a:moveTo>
                  <a:pt x="245363" y="0"/>
                </a:moveTo>
                <a:lnTo>
                  <a:pt x="189064" y="3776"/>
                </a:lnTo>
                <a:lnTo>
                  <a:pt x="137404" y="14537"/>
                </a:lnTo>
                <a:lnTo>
                  <a:pt x="91848" y="31430"/>
                </a:lnTo>
                <a:lnTo>
                  <a:pt x="53864" y="53602"/>
                </a:lnTo>
                <a:lnTo>
                  <a:pt x="24917" y="80198"/>
                </a:lnTo>
                <a:lnTo>
                  <a:pt x="0" y="143256"/>
                </a:lnTo>
                <a:lnTo>
                  <a:pt x="6473" y="176144"/>
                </a:lnTo>
                <a:lnTo>
                  <a:pt x="53864" y="232909"/>
                </a:lnTo>
                <a:lnTo>
                  <a:pt x="91848" y="255081"/>
                </a:lnTo>
                <a:lnTo>
                  <a:pt x="137404" y="271974"/>
                </a:lnTo>
                <a:lnTo>
                  <a:pt x="189064" y="282735"/>
                </a:lnTo>
                <a:lnTo>
                  <a:pt x="245363" y="286512"/>
                </a:lnTo>
                <a:lnTo>
                  <a:pt x="301663" y="282735"/>
                </a:lnTo>
                <a:lnTo>
                  <a:pt x="353323" y="271974"/>
                </a:lnTo>
                <a:lnTo>
                  <a:pt x="398879" y="255081"/>
                </a:lnTo>
                <a:lnTo>
                  <a:pt x="436863" y="232909"/>
                </a:lnTo>
                <a:lnTo>
                  <a:pt x="465810" y="206313"/>
                </a:lnTo>
                <a:lnTo>
                  <a:pt x="490727" y="143256"/>
                </a:lnTo>
                <a:lnTo>
                  <a:pt x="484254" y="110367"/>
                </a:lnTo>
                <a:lnTo>
                  <a:pt x="436863" y="53602"/>
                </a:lnTo>
                <a:lnTo>
                  <a:pt x="398879" y="31430"/>
                </a:lnTo>
                <a:lnTo>
                  <a:pt x="353323" y="14537"/>
                </a:lnTo>
                <a:lnTo>
                  <a:pt x="301663" y="3776"/>
                </a:lnTo>
                <a:lnTo>
                  <a:pt x="2453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0575" y="2868295"/>
            <a:ext cx="3360420" cy="472440"/>
          </a:xfrm>
          <a:custGeom>
            <a:avLst/>
            <a:gdLst/>
            <a:ahLst/>
            <a:cxnLst/>
            <a:rect l="l" t="t" r="r" b="b"/>
            <a:pathLst>
              <a:path w="3360420" h="472439">
                <a:moveTo>
                  <a:pt x="0" y="0"/>
                </a:moveTo>
                <a:lnTo>
                  <a:pt x="3360292" y="0"/>
                </a:lnTo>
                <a:lnTo>
                  <a:pt x="3360292" y="472313"/>
                </a:lnTo>
                <a:lnTo>
                  <a:pt x="0" y="47231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60575" y="2868295"/>
            <a:ext cx="3360420" cy="472440"/>
          </a:xfrm>
          <a:custGeom>
            <a:avLst/>
            <a:gdLst/>
            <a:ahLst/>
            <a:cxnLst/>
            <a:rect l="l" t="t" r="r" b="b"/>
            <a:pathLst>
              <a:path w="3360420" h="472439">
                <a:moveTo>
                  <a:pt x="0" y="0"/>
                </a:moveTo>
                <a:lnTo>
                  <a:pt x="0" y="472439"/>
                </a:lnTo>
                <a:lnTo>
                  <a:pt x="3360420" y="472439"/>
                </a:lnTo>
                <a:lnTo>
                  <a:pt x="3360420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60575" y="2899603"/>
            <a:ext cx="3360420" cy="44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20" marR="469265">
              <a:lnSpc>
                <a:spcPct val="100800"/>
              </a:lnSpc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HPB mapan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310 kodea duten</a:t>
            </a:r>
            <a:r>
              <a:rPr sz="13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ikasleak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soilik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agertuko dira</a:t>
            </a:r>
            <a:r>
              <a:rPr sz="13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zerrendan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54351" y="3525139"/>
            <a:ext cx="769620" cy="216535"/>
          </a:xfrm>
          <a:custGeom>
            <a:avLst/>
            <a:gdLst/>
            <a:ahLst/>
            <a:cxnLst/>
            <a:rect l="l" t="t" r="r" b="b"/>
            <a:pathLst>
              <a:path w="769619" h="216535">
                <a:moveTo>
                  <a:pt x="384048" y="0"/>
                </a:moveTo>
                <a:lnTo>
                  <a:pt x="315085" y="1753"/>
                </a:lnTo>
                <a:lnTo>
                  <a:pt x="250149" y="6806"/>
                </a:lnTo>
                <a:lnTo>
                  <a:pt x="190330" y="14844"/>
                </a:lnTo>
                <a:lnTo>
                  <a:pt x="136720" y="25554"/>
                </a:lnTo>
                <a:lnTo>
                  <a:pt x="90411" y="38622"/>
                </a:lnTo>
                <a:lnTo>
                  <a:pt x="52493" y="53735"/>
                </a:lnTo>
                <a:lnTo>
                  <a:pt x="6196" y="88839"/>
                </a:lnTo>
                <a:lnTo>
                  <a:pt x="0" y="108203"/>
                </a:lnTo>
                <a:lnTo>
                  <a:pt x="6196" y="127568"/>
                </a:lnTo>
                <a:lnTo>
                  <a:pt x="52493" y="162672"/>
                </a:lnTo>
                <a:lnTo>
                  <a:pt x="90411" y="177785"/>
                </a:lnTo>
                <a:lnTo>
                  <a:pt x="136720" y="190853"/>
                </a:lnTo>
                <a:lnTo>
                  <a:pt x="190330" y="201563"/>
                </a:lnTo>
                <a:lnTo>
                  <a:pt x="250149" y="209601"/>
                </a:lnTo>
                <a:lnTo>
                  <a:pt x="315085" y="214654"/>
                </a:lnTo>
                <a:lnTo>
                  <a:pt x="384048" y="216408"/>
                </a:lnTo>
                <a:lnTo>
                  <a:pt x="453464" y="214654"/>
                </a:lnTo>
                <a:lnTo>
                  <a:pt x="518753" y="209601"/>
                </a:lnTo>
                <a:lnTo>
                  <a:pt x="578837" y="201563"/>
                </a:lnTo>
                <a:lnTo>
                  <a:pt x="632637" y="190853"/>
                </a:lnTo>
                <a:lnTo>
                  <a:pt x="679074" y="177785"/>
                </a:lnTo>
                <a:lnTo>
                  <a:pt x="717070" y="162672"/>
                </a:lnTo>
                <a:lnTo>
                  <a:pt x="763421" y="127568"/>
                </a:lnTo>
                <a:lnTo>
                  <a:pt x="769620" y="108203"/>
                </a:lnTo>
                <a:lnTo>
                  <a:pt x="763421" y="88839"/>
                </a:lnTo>
                <a:lnTo>
                  <a:pt x="717070" y="53735"/>
                </a:lnTo>
                <a:lnTo>
                  <a:pt x="679074" y="38622"/>
                </a:lnTo>
                <a:lnTo>
                  <a:pt x="632637" y="25554"/>
                </a:lnTo>
                <a:lnTo>
                  <a:pt x="578837" y="14844"/>
                </a:lnTo>
                <a:lnTo>
                  <a:pt x="518753" y="6806"/>
                </a:lnTo>
                <a:lnTo>
                  <a:pt x="453464" y="1753"/>
                </a:lnTo>
                <a:lnTo>
                  <a:pt x="38404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66060" y="3525139"/>
            <a:ext cx="840105" cy="216535"/>
          </a:xfrm>
          <a:custGeom>
            <a:avLst/>
            <a:gdLst/>
            <a:ahLst/>
            <a:cxnLst/>
            <a:rect l="l" t="t" r="r" b="b"/>
            <a:pathLst>
              <a:path w="840104" h="216535">
                <a:moveTo>
                  <a:pt x="420623" y="0"/>
                </a:moveTo>
                <a:lnTo>
                  <a:pt x="352556" y="1424"/>
                </a:lnTo>
                <a:lnTo>
                  <a:pt x="287926" y="5547"/>
                </a:lnTo>
                <a:lnTo>
                  <a:pt x="227612" y="12138"/>
                </a:lnTo>
                <a:lnTo>
                  <a:pt x="172492" y="20970"/>
                </a:lnTo>
                <a:lnTo>
                  <a:pt x="123443" y="31813"/>
                </a:lnTo>
                <a:lnTo>
                  <a:pt x="81345" y="44439"/>
                </a:lnTo>
                <a:lnTo>
                  <a:pt x="21506" y="74127"/>
                </a:lnTo>
                <a:lnTo>
                  <a:pt x="0" y="108203"/>
                </a:lnTo>
                <a:lnTo>
                  <a:pt x="5522" y="125676"/>
                </a:lnTo>
                <a:lnTo>
                  <a:pt x="47073" y="157787"/>
                </a:lnTo>
                <a:lnTo>
                  <a:pt x="123443" y="184594"/>
                </a:lnTo>
                <a:lnTo>
                  <a:pt x="172492" y="195437"/>
                </a:lnTo>
                <a:lnTo>
                  <a:pt x="227612" y="204269"/>
                </a:lnTo>
                <a:lnTo>
                  <a:pt x="287926" y="210860"/>
                </a:lnTo>
                <a:lnTo>
                  <a:pt x="352556" y="214983"/>
                </a:lnTo>
                <a:lnTo>
                  <a:pt x="420623" y="216408"/>
                </a:lnTo>
                <a:lnTo>
                  <a:pt x="488649" y="214983"/>
                </a:lnTo>
                <a:lnTo>
                  <a:pt x="553163" y="210860"/>
                </a:lnTo>
                <a:lnTo>
                  <a:pt x="613306" y="204269"/>
                </a:lnTo>
                <a:lnTo>
                  <a:pt x="668219" y="195437"/>
                </a:lnTo>
                <a:lnTo>
                  <a:pt x="717041" y="184594"/>
                </a:lnTo>
                <a:lnTo>
                  <a:pt x="758915" y="171968"/>
                </a:lnTo>
                <a:lnTo>
                  <a:pt x="818375" y="142280"/>
                </a:lnTo>
                <a:lnTo>
                  <a:pt x="839724" y="108203"/>
                </a:lnTo>
                <a:lnTo>
                  <a:pt x="834243" y="90731"/>
                </a:lnTo>
                <a:lnTo>
                  <a:pt x="792979" y="58620"/>
                </a:lnTo>
                <a:lnTo>
                  <a:pt x="717042" y="31813"/>
                </a:lnTo>
                <a:lnTo>
                  <a:pt x="668219" y="20970"/>
                </a:lnTo>
                <a:lnTo>
                  <a:pt x="613306" y="12138"/>
                </a:lnTo>
                <a:lnTo>
                  <a:pt x="553163" y="5547"/>
                </a:lnTo>
                <a:lnTo>
                  <a:pt x="488649" y="1424"/>
                </a:lnTo>
                <a:lnTo>
                  <a:pt x="420623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70304" y="3881754"/>
            <a:ext cx="3360420" cy="274320"/>
          </a:xfrm>
          <a:custGeom>
            <a:avLst/>
            <a:gdLst/>
            <a:ahLst/>
            <a:cxnLst/>
            <a:rect l="l" t="t" r="r" b="b"/>
            <a:pathLst>
              <a:path w="3360420" h="274320">
                <a:moveTo>
                  <a:pt x="0" y="0"/>
                </a:moveTo>
                <a:lnTo>
                  <a:pt x="3360293" y="0"/>
                </a:lnTo>
                <a:lnTo>
                  <a:pt x="3360293" y="274320"/>
                </a:lnTo>
                <a:lnTo>
                  <a:pt x="0" y="27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70304" y="3881754"/>
            <a:ext cx="336042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Hasiera –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Amaiera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datak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(Iraila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–</a:t>
            </a:r>
            <a:r>
              <a:rPr sz="13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Ekaina)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05711" y="4793107"/>
            <a:ext cx="7281545" cy="304800"/>
          </a:xfrm>
          <a:custGeom>
            <a:avLst/>
            <a:gdLst/>
            <a:ahLst/>
            <a:cxnLst/>
            <a:rect l="l" t="t" r="r" b="b"/>
            <a:pathLst>
              <a:path w="7281545" h="304800">
                <a:moveTo>
                  <a:pt x="0" y="0"/>
                </a:moveTo>
                <a:lnTo>
                  <a:pt x="7281545" y="0"/>
                </a:lnTo>
                <a:lnTo>
                  <a:pt x="728154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05711" y="4793107"/>
            <a:ext cx="7282180" cy="30480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5"/>
              </a:spcBef>
            </a:pPr>
            <a:r>
              <a:rPr sz="1500" b="1" spc="-5" dirty="0">
                <a:solidFill>
                  <a:srgbClr val="FF0000"/>
                </a:solidFill>
                <a:latin typeface="Arial"/>
                <a:cs typeface="Arial"/>
              </a:rPr>
              <a:t>BLOKEATZEN </a:t>
            </a:r>
            <a:r>
              <a:rPr sz="1500" b="1" dirty="0">
                <a:solidFill>
                  <a:srgbClr val="FF0000"/>
                </a:solidFill>
                <a:latin typeface="Arial"/>
                <a:cs typeface="Arial"/>
              </a:rPr>
              <a:t>BADA </a:t>
            </a:r>
            <a:r>
              <a:rPr sz="1500" b="1" spc="-5" dirty="0">
                <a:solidFill>
                  <a:srgbClr val="FF0000"/>
                </a:solidFill>
                <a:latin typeface="Arial"/>
                <a:cs typeface="Arial"/>
              </a:rPr>
              <a:t>SARTU BERRIRO</a:t>
            </a:r>
            <a:r>
              <a:rPr sz="15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FF0000"/>
                </a:solidFill>
                <a:latin typeface="Arial"/>
                <a:cs typeface="Arial"/>
              </a:rPr>
              <a:t>APLIKAZIOAN!!!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2168" y="350647"/>
            <a:ext cx="323215" cy="478790"/>
          </a:xfrm>
          <a:custGeom>
            <a:avLst/>
            <a:gdLst/>
            <a:ahLst/>
            <a:cxnLst/>
            <a:rect l="l" t="t" r="r" b="b"/>
            <a:pathLst>
              <a:path w="323215" h="478790">
                <a:moveTo>
                  <a:pt x="0" y="0"/>
                </a:moveTo>
                <a:lnTo>
                  <a:pt x="322961" y="0"/>
                </a:lnTo>
                <a:lnTo>
                  <a:pt x="322961" y="478408"/>
                </a:lnTo>
                <a:lnTo>
                  <a:pt x="0" y="478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36523" y="374904"/>
            <a:ext cx="216535" cy="42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27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67739" y="431419"/>
            <a:ext cx="1292225" cy="274320"/>
          </a:xfrm>
          <a:custGeom>
            <a:avLst/>
            <a:gdLst/>
            <a:ahLst/>
            <a:cxnLst/>
            <a:rect l="l" t="t" r="r" b="b"/>
            <a:pathLst>
              <a:path w="1292225" h="274320">
                <a:moveTo>
                  <a:pt x="0" y="0"/>
                </a:moveTo>
                <a:lnTo>
                  <a:pt x="1292224" y="0"/>
                </a:lnTo>
                <a:lnTo>
                  <a:pt x="1292224" y="274320"/>
                </a:lnTo>
                <a:lnTo>
                  <a:pt x="0" y="27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67739" y="431419"/>
            <a:ext cx="129286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Eskaera</a:t>
            </a:r>
            <a:r>
              <a:rPr sz="13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datuak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712720" y="1246758"/>
            <a:ext cx="4765548" cy="482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79291" y="2310510"/>
            <a:ext cx="2322830" cy="178435"/>
          </a:xfrm>
          <a:custGeom>
            <a:avLst/>
            <a:gdLst/>
            <a:ahLst/>
            <a:cxnLst/>
            <a:rect l="l" t="t" r="r" b="b"/>
            <a:pathLst>
              <a:path w="2322829" h="178435">
                <a:moveTo>
                  <a:pt x="0" y="0"/>
                </a:moveTo>
                <a:lnTo>
                  <a:pt x="2322576" y="0"/>
                </a:lnTo>
                <a:lnTo>
                  <a:pt x="2322576" y="178180"/>
                </a:lnTo>
                <a:lnTo>
                  <a:pt x="0" y="178180"/>
                </a:lnTo>
                <a:lnTo>
                  <a:pt x="0" y="0"/>
                </a:lnTo>
                <a:close/>
              </a:path>
            </a:pathLst>
          </a:custGeom>
          <a:solidFill>
            <a:srgbClr val="E8EF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26408" y="2615310"/>
            <a:ext cx="1762125" cy="294640"/>
          </a:xfrm>
          <a:custGeom>
            <a:avLst/>
            <a:gdLst/>
            <a:ahLst/>
            <a:cxnLst/>
            <a:rect l="l" t="t" r="r" b="b"/>
            <a:pathLst>
              <a:path w="1762125" h="294639">
                <a:moveTo>
                  <a:pt x="880871" y="0"/>
                </a:moveTo>
                <a:lnTo>
                  <a:pt x="804914" y="549"/>
                </a:lnTo>
                <a:lnTo>
                  <a:pt x="730742" y="2166"/>
                </a:lnTo>
                <a:lnTo>
                  <a:pt x="658620" y="4805"/>
                </a:lnTo>
                <a:lnTo>
                  <a:pt x="588814" y="8418"/>
                </a:lnTo>
                <a:lnTo>
                  <a:pt x="521588" y="12959"/>
                </a:lnTo>
                <a:lnTo>
                  <a:pt x="457209" y="18381"/>
                </a:lnTo>
                <a:lnTo>
                  <a:pt x="395942" y="24637"/>
                </a:lnTo>
                <a:lnTo>
                  <a:pt x="338051" y="31682"/>
                </a:lnTo>
                <a:lnTo>
                  <a:pt x="283803" y="39468"/>
                </a:lnTo>
                <a:lnTo>
                  <a:pt x="233461" y="47948"/>
                </a:lnTo>
                <a:lnTo>
                  <a:pt x="187293" y="57076"/>
                </a:lnTo>
                <a:lnTo>
                  <a:pt x="145563" y="66806"/>
                </a:lnTo>
                <a:lnTo>
                  <a:pt x="108536" y="77090"/>
                </a:lnTo>
                <a:lnTo>
                  <a:pt x="49653" y="99135"/>
                </a:lnTo>
                <a:lnTo>
                  <a:pt x="12767" y="122839"/>
                </a:lnTo>
                <a:lnTo>
                  <a:pt x="0" y="147827"/>
                </a:lnTo>
                <a:lnTo>
                  <a:pt x="3235" y="160447"/>
                </a:lnTo>
                <a:lnTo>
                  <a:pt x="49653" y="196346"/>
                </a:lnTo>
                <a:lnTo>
                  <a:pt x="108536" y="218205"/>
                </a:lnTo>
                <a:lnTo>
                  <a:pt x="145563" y="228381"/>
                </a:lnTo>
                <a:lnTo>
                  <a:pt x="187293" y="237996"/>
                </a:lnTo>
                <a:lnTo>
                  <a:pt x="233461" y="247005"/>
                </a:lnTo>
                <a:lnTo>
                  <a:pt x="283803" y="255365"/>
                </a:lnTo>
                <a:lnTo>
                  <a:pt x="338051" y="263032"/>
                </a:lnTo>
                <a:lnTo>
                  <a:pt x="395942" y="269962"/>
                </a:lnTo>
                <a:lnTo>
                  <a:pt x="457209" y="276110"/>
                </a:lnTo>
                <a:lnTo>
                  <a:pt x="521588" y="281433"/>
                </a:lnTo>
                <a:lnTo>
                  <a:pt x="588814" y="285887"/>
                </a:lnTo>
                <a:lnTo>
                  <a:pt x="658620" y="289428"/>
                </a:lnTo>
                <a:lnTo>
                  <a:pt x="730742" y="292012"/>
                </a:lnTo>
                <a:lnTo>
                  <a:pt x="804914" y="293594"/>
                </a:lnTo>
                <a:lnTo>
                  <a:pt x="880871" y="294131"/>
                </a:lnTo>
                <a:lnTo>
                  <a:pt x="956829" y="293594"/>
                </a:lnTo>
                <a:lnTo>
                  <a:pt x="1031001" y="292012"/>
                </a:lnTo>
                <a:lnTo>
                  <a:pt x="1103123" y="289428"/>
                </a:lnTo>
                <a:lnTo>
                  <a:pt x="1172929" y="285887"/>
                </a:lnTo>
                <a:lnTo>
                  <a:pt x="1240155" y="281433"/>
                </a:lnTo>
                <a:lnTo>
                  <a:pt x="1304534" y="276110"/>
                </a:lnTo>
                <a:lnTo>
                  <a:pt x="1365801" y="269962"/>
                </a:lnTo>
                <a:lnTo>
                  <a:pt x="1423692" y="263032"/>
                </a:lnTo>
                <a:lnTo>
                  <a:pt x="1477940" y="255365"/>
                </a:lnTo>
                <a:lnTo>
                  <a:pt x="1528282" y="247005"/>
                </a:lnTo>
                <a:lnTo>
                  <a:pt x="1574450" y="237996"/>
                </a:lnTo>
                <a:lnTo>
                  <a:pt x="1616180" y="228381"/>
                </a:lnTo>
                <a:lnTo>
                  <a:pt x="1653207" y="218205"/>
                </a:lnTo>
                <a:lnTo>
                  <a:pt x="1712090" y="196346"/>
                </a:lnTo>
                <a:lnTo>
                  <a:pt x="1748976" y="172769"/>
                </a:lnTo>
                <a:lnTo>
                  <a:pt x="1761743" y="147827"/>
                </a:lnTo>
                <a:lnTo>
                  <a:pt x="1758508" y="135196"/>
                </a:lnTo>
                <a:lnTo>
                  <a:pt x="1712090" y="99135"/>
                </a:lnTo>
                <a:lnTo>
                  <a:pt x="1653207" y="77090"/>
                </a:lnTo>
                <a:lnTo>
                  <a:pt x="1616180" y="66806"/>
                </a:lnTo>
                <a:lnTo>
                  <a:pt x="1574450" y="57076"/>
                </a:lnTo>
                <a:lnTo>
                  <a:pt x="1528282" y="47948"/>
                </a:lnTo>
                <a:lnTo>
                  <a:pt x="1477940" y="39468"/>
                </a:lnTo>
                <a:lnTo>
                  <a:pt x="1423692" y="31682"/>
                </a:lnTo>
                <a:lnTo>
                  <a:pt x="1365801" y="24637"/>
                </a:lnTo>
                <a:lnTo>
                  <a:pt x="1304534" y="18381"/>
                </a:lnTo>
                <a:lnTo>
                  <a:pt x="1240155" y="12959"/>
                </a:lnTo>
                <a:lnTo>
                  <a:pt x="1172929" y="8418"/>
                </a:lnTo>
                <a:lnTo>
                  <a:pt x="1103123" y="4805"/>
                </a:lnTo>
                <a:lnTo>
                  <a:pt x="1031001" y="2166"/>
                </a:lnTo>
                <a:lnTo>
                  <a:pt x="956829" y="549"/>
                </a:lnTo>
                <a:lnTo>
                  <a:pt x="88087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50891" y="4793107"/>
            <a:ext cx="494030" cy="234950"/>
          </a:xfrm>
          <a:custGeom>
            <a:avLst/>
            <a:gdLst/>
            <a:ahLst/>
            <a:cxnLst/>
            <a:rect l="l" t="t" r="r" b="b"/>
            <a:pathLst>
              <a:path w="494029" h="234950">
                <a:moveTo>
                  <a:pt x="246887" y="0"/>
                </a:moveTo>
                <a:lnTo>
                  <a:pt x="181504" y="4141"/>
                </a:lnTo>
                <a:lnTo>
                  <a:pt x="122597" y="15860"/>
                </a:lnTo>
                <a:lnTo>
                  <a:pt x="72580" y="34099"/>
                </a:lnTo>
                <a:lnTo>
                  <a:pt x="33866" y="57799"/>
                </a:lnTo>
                <a:lnTo>
                  <a:pt x="0" y="117348"/>
                </a:lnTo>
                <a:lnTo>
                  <a:pt x="8868" y="148265"/>
                </a:lnTo>
                <a:lnTo>
                  <a:pt x="72580" y="200025"/>
                </a:lnTo>
                <a:lnTo>
                  <a:pt x="122597" y="218496"/>
                </a:lnTo>
                <a:lnTo>
                  <a:pt x="181504" y="230448"/>
                </a:lnTo>
                <a:lnTo>
                  <a:pt x="246887" y="234696"/>
                </a:lnTo>
                <a:lnTo>
                  <a:pt x="312271" y="230448"/>
                </a:lnTo>
                <a:lnTo>
                  <a:pt x="371178" y="218496"/>
                </a:lnTo>
                <a:lnTo>
                  <a:pt x="421195" y="200025"/>
                </a:lnTo>
                <a:lnTo>
                  <a:pt x="459909" y="176219"/>
                </a:lnTo>
                <a:lnTo>
                  <a:pt x="493775" y="117348"/>
                </a:lnTo>
                <a:lnTo>
                  <a:pt x="484907" y="85901"/>
                </a:lnTo>
                <a:lnTo>
                  <a:pt x="421195" y="34099"/>
                </a:lnTo>
                <a:lnTo>
                  <a:pt x="371178" y="15860"/>
                </a:lnTo>
                <a:lnTo>
                  <a:pt x="312271" y="4141"/>
                </a:lnTo>
                <a:lnTo>
                  <a:pt x="24688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79291" y="3121279"/>
            <a:ext cx="3380740" cy="670560"/>
          </a:xfrm>
          <a:custGeom>
            <a:avLst/>
            <a:gdLst/>
            <a:ahLst/>
            <a:cxnLst/>
            <a:rect l="l" t="t" r="r" b="b"/>
            <a:pathLst>
              <a:path w="3380740" h="670560">
                <a:moveTo>
                  <a:pt x="0" y="0"/>
                </a:moveTo>
                <a:lnTo>
                  <a:pt x="3380232" y="0"/>
                </a:lnTo>
                <a:lnTo>
                  <a:pt x="3380232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79291" y="3121279"/>
            <a:ext cx="3380740" cy="67056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 marR="405130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Aplikazioan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sartzen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garen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bakoitzean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=  Kodea +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Ikaslearen</a:t>
            </a:r>
            <a:r>
              <a:rPr sz="13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inizialak.</a:t>
            </a:r>
            <a:endParaRPr sz="1300">
              <a:latin typeface="Arial"/>
              <a:cs typeface="Arial"/>
            </a:endParaRPr>
          </a:p>
          <a:p>
            <a:pPr marL="66675">
              <a:lnSpc>
                <a:spcPct val="100000"/>
              </a:lnSpc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Klik kodean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eta</a:t>
            </a:r>
            <a:r>
              <a:rPr sz="13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itxi.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77011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44623" y="2868295"/>
            <a:ext cx="847725" cy="361315"/>
          </a:xfrm>
          <a:custGeom>
            <a:avLst/>
            <a:gdLst/>
            <a:ahLst/>
            <a:cxnLst/>
            <a:rect l="l" t="t" r="r" b="b"/>
            <a:pathLst>
              <a:path w="847725" h="361314">
                <a:moveTo>
                  <a:pt x="423671" y="0"/>
                </a:moveTo>
                <a:lnTo>
                  <a:pt x="360905" y="1955"/>
                </a:lnTo>
                <a:lnTo>
                  <a:pt x="301051" y="7634"/>
                </a:lnTo>
                <a:lnTo>
                  <a:pt x="244756" y="16753"/>
                </a:lnTo>
                <a:lnTo>
                  <a:pt x="192665" y="29031"/>
                </a:lnTo>
                <a:lnTo>
                  <a:pt x="145424" y="44185"/>
                </a:lnTo>
                <a:lnTo>
                  <a:pt x="103680" y="61933"/>
                </a:lnTo>
                <a:lnTo>
                  <a:pt x="68077" y="81993"/>
                </a:lnTo>
                <a:lnTo>
                  <a:pt x="17880" y="127918"/>
                </a:lnTo>
                <a:lnTo>
                  <a:pt x="0" y="179704"/>
                </a:lnTo>
                <a:lnTo>
                  <a:pt x="4577" y="206631"/>
                </a:lnTo>
                <a:lnTo>
                  <a:pt x="39262" y="256421"/>
                </a:lnTo>
                <a:lnTo>
                  <a:pt x="103680" y="298966"/>
                </a:lnTo>
                <a:lnTo>
                  <a:pt x="145424" y="316835"/>
                </a:lnTo>
                <a:lnTo>
                  <a:pt x="192665" y="332071"/>
                </a:lnTo>
                <a:lnTo>
                  <a:pt x="244756" y="344398"/>
                </a:lnTo>
                <a:lnTo>
                  <a:pt x="301051" y="353543"/>
                </a:lnTo>
                <a:lnTo>
                  <a:pt x="360905" y="359231"/>
                </a:lnTo>
                <a:lnTo>
                  <a:pt x="423671" y="361188"/>
                </a:lnTo>
                <a:lnTo>
                  <a:pt x="486095" y="359231"/>
                </a:lnTo>
                <a:lnTo>
                  <a:pt x="545736" y="353543"/>
                </a:lnTo>
                <a:lnTo>
                  <a:pt x="601928" y="344398"/>
                </a:lnTo>
                <a:lnTo>
                  <a:pt x="654005" y="332071"/>
                </a:lnTo>
                <a:lnTo>
                  <a:pt x="701301" y="316835"/>
                </a:lnTo>
                <a:lnTo>
                  <a:pt x="743148" y="298966"/>
                </a:lnTo>
                <a:lnTo>
                  <a:pt x="778881" y="278736"/>
                </a:lnTo>
                <a:lnTo>
                  <a:pt x="829339" y="232295"/>
                </a:lnTo>
                <a:lnTo>
                  <a:pt x="847344" y="179704"/>
                </a:lnTo>
                <a:lnTo>
                  <a:pt x="842731" y="153220"/>
                </a:lnTo>
                <a:lnTo>
                  <a:pt x="807834" y="104082"/>
                </a:lnTo>
                <a:lnTo>
                  <a:pt x="743148" y="61933"/>
                </a:lnTo>
                <a:lnTo>
                  <a:pt x="701301" y="44185"/>
                </a:lnTo>
                <a:lnTo>
                  <a:pt x="654005" y="29031"/>
                </a:lnTo>
                <a:lnTo>
                  <a:pt x="601928" y="16753"/>
                </a:lnTo>
                <a:lnTo>
                  <a:pt x="545736" y="7634"/>
                </a:lnTo>
                <a:lnTo>
                  <a:pt x="486095" y="1955"/>
                </a:lnTo>
                <a:lnTo>
                  <a:pt x="42367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68411" y="3374263"/>
            <a:ext cx="495300" cy="289560"/>
          </a:xfrm>
          <a:custGeom>
            <a:avLst/>
            <a:gdLst/>
            <a:ahLst/>
            <a:cxnLst/>
            <a:rect l="l" t="t" r="r" b="b"/>
            <a:pathLst>
              <a:path w="495300" h="289560">
                <a:moveTo>
                  <a:pt x="248412" y="0"/>
                </a:moveTo>
                <a:lnTo>
                  <a:pt x="191464" y="3861"/>
                </a:lnTo>
                <a:lnTo>
                  <a:pt x="139181" y="14840"/>
                </a:lnTo>
                <a:lnTo>
                  <a:pt x="93057" y="32030"/>
                </a:lnTo>
                <a:lnTo>
                  <a:pt x="54584" y="54526"/>
                </a:lnTo>
                <a:lnTo>
                  <a:pt x="25254" y="81420"/>
                </a:lnTo>
                <a:lnTo>
                  <a:pt x="0" y="144779"/>
                </a:lnTo>
                <a:lnTo>
                  <a:pt x="6562" y="177752"/>
                </a:lnTo>
                <a:lnTo>
                  <a:pt x="54584" y="235033"/>
                </a:lnTo>
                <a:lnTo>
                  <a:pt x="93057" y="257529"/>
                </a:lnTo>
                <a:lnTo>
                  <a:pt x="139181" y="274719"/>
                </a:lnTo>
                <a:lnTo>
                  <a:pt x="191464" y="285698"/>
                </a:lnTo>
                <a:lnTo>
                  <a:pt x="248412" y="289560"/>
                </a:lnTo>
                <a:lnTo>
                  <a:pt x="304795" y="285698"/>
                </a:lnTo>
                <a:lnTo>
                  <a:pt x="356673" y="274719"/>
                </a:lnTo>
                <a:lnTo>
                  <a:pt x="402527" y="257529"/>
                </a:lnTo>
                <a:lnTo>
                  <a:pt x="440835" y="235033"/>
                </a:lnTo>
                <a:lnTo>
                  <a:pt x="470080" y="208139"/>
                </a:lnTo>
                <a:lnTo>
                  <a:pt x="495300" y="144779"/>
                </a:lnTo>
                <a:lnTo>
                  <a:pt x="488741" y="111807"/>
                </a:lnTo>
                <a:lnTo>
                  <a:pt x="440835" y="54526"/>
                </a:lnTo>
                <a:lnTo>
                  <a:pt x="402527" y="32030"/>
                </a:lnTo>
                <a:lnTo>
                  <a:pt x="356673" y="14840"/>
                </a:lnTo>
                <a:lnTo>
                  <a:pt x="304795" y="3861"/>
                </a:lnTo>
                <a:lnTo>
                  <a:pt x="24841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15083" y="1248283"/>
            <a:ext cx="2193290" cy="360045"/>
          </a:xfrm>
          <a:custGeom>
            <a:avLst/>
            <a:gdLst/>
            <a:ahLst/>
            <a:cxnLst/>
            <a:rect l="l" t="t" r="r" b="b"/>
            <a:pathLst>
              <a:path w="2193290" h="360044">
                <a:moveTo>
                  <a:pt x="0" y="0"/>
                </a:moveTo>
                <a:lnTo>
                  <a:pt x="2192909" y="0"/>
                </a:lnTo>
                <a:lnTo>
                  <a:pt x="2192909" y="359663"/>
                </a:lnTo>
                <a:lnTo>
                  <a:pt x="0" y="3596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20896" y="2484247"/>
            <a:ext cx="2117090" cy="143510"/>
          </a:xfrm>
          <a:custGeom>
            <a:avLst/>
            <a:gdLst/>
            <a:ahLst/>
            <a:cxnLst/>
            <a:rect l="l" t="t" r="r" b="b"/>
            <a:pathLst>
              <a:path w="2117090" h="143510">
                <a:moveTo>
                  <a:pt x="0" y="0"/>
                </a:moveTo>
                <a:lnTo>
                  <a:pt x="2116708" y="0"/>
                </a:lnTo>
                <a:lnTo>
                  <a:pt x="2116708" y="143255"/>
                </a:lnTo>
                <a:lnTo>
                  <a:pt x="0" y="14325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00200" y="3275203"/>
            <a:ext cx="3023870" cy="274320"/>
          </a:xfrm>
          <a:custGeom>
            <a:avLst/>
            <a:gdLst/>
            <a:ahLst/>
            <a:cxnLst/>
            <a:rect l="l" t="t" r="r" b="b"/>
            <a:pathLst>
              <a:path w="3023870" h="274320">
                <a:moveTo>
                  <a:pt x="0" y="0"/>
                </a:moveTo>
                <a:lnTo>
                  <a:pt x="3023616" y="0"/>
                </a:lnTo>
                <a:lnTo>
                  <a:pt x="3023616" y="274192"/>
                </a:lnTo>
                <a:lnTo>
                  <a:pt x="0" y="2741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00200" y="3275203"/>
            <a:ext cx="3023870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Kodea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automatikoki agertuko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da.</a:t>
            </a:r>
            <a:r>
              <a:rPr sz="13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Bilatu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92250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3644" y="1197991"/>
            <a:ext cx="2030095" cy="361315"/>
          </a:xfrm>
          <a:custGeom>
            <a:avLst/>
            <a:gdLst/>
            <a:ahLst/>
            <a:cxnLst/>
            <a:rect l="l" t="t" r="r" b="b"/>
            <a:pathLst>
              <a:path w="2030095" h="361315">
                <a:moveTo>
                  <a:pt x="0" y="0"/>
                </a:moveTo>
                <a:lnTo>
                  <a:pt x="2029841" y="0"/>
                </a:lnTo>
                <a:lnTo>
                  <a:pt x="2029841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79335" y="2700654"/>
            <a:ext cx="1179830" cy="142240"/>
          </a:xfrm>
          <a:custGeom>
            <a:avLst/>
            <a:gdLst/>
            <a:ahLst/>
            <a:cxnLst/>
            <a:rect l="l" t="t" r="r" b="b"/>
            <a:pathLst>
              <a:path w="1179829" h="142239">
                <a:moveTo>
                  <a:pt x="0" y="0"/>
                </a:moveTo>
                <a:lnTo>
                  <a:pt x="1179449" y="0"/>
                </a:lnTo>
                <a:lnTo>
                  <a:pt x="1179449" y="141732"/>
                </a:lnTo>
                <a:lnTo>
                  <a:pt x="0" y="141732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13376" y="2842386"/>
            <a:ext cx="495300" cy="219710"/>
          </a:xfrm>
          <a:custGeom>
            <a:avLst/>
            <a:gdLst/>
            <a:ahLst/>
            <a:cxnLst/>
            <a:rect l="l" t="t" r="r" b="b"/>
            <a:pathLst>
              <a:path w="495300" h="219710">
                <a:moveTo>
                  <a:pt x="246887" y="0"/>
                </a:moveTo>
                <a:lnTo>
                  <a:pt x="180975" y="4000"/>
                </a:lnTo>
                <a:lnTo>
                  <a:pt x="121920" y="15239"/>
                </a:lnTo>
                <a:lnTo>
                  <a:pt x="72009" y="32575"/>
                </a:lnTo>
                <a:lnTo>
                  <a:pt x="33528" y="54863"/>
                </a:lnTo>
                <a:lnTo>
                  <a:pt x="0" y="109727"/>
                </a:lnTo>
                <a:lnTo>
                  <a:pt x="8762" y="139022"/>
                </a:lnTo>
                <a:lnTo>
                  <a:pt x="72008" y="187451"/>
                </a:lnTo>
                <a:lnTo>
                  <a:pt x="121919" y="204554"/>
                </a:lnTo>
                <a:lnTo>
                  <a:pt x="180974" y="215561"/>
                </a:lnTo>
                <a:lnTo>
                  <a:pt x="246887" y="219455"/>
                </a:lnTo>
                <a:lnTo>
                  <a:pt x="312913" y="215561"/>
                </a:lnTo>
                <a:lnTo>
                  <a:pt x="372251" y="204554"/>
                </a:lnTo>
                <a:lnTo>
                  <a:pt x="422529" y="187451"/>
                </a:lnTo>
                <a:lnTo>
                  <a:pt x="461376" y="165269"/>
                </a:lnTo>
                <a:lnTo>
                  <a:pt x="495300" y="109727"/>
                </a:lnTo>
                <a:lnTo>
                  <a:pt x="486424" y="80962"/>
                </a:lnTo>
                <a:lnTo>
                  <a:pt x="422528" y="32575"/>
                </a:lnTo>
                <a:lnTo>
                  <a:pt x="372251" y="15239"/>
                </a:lnTo>
                <a:lnTo>
                  <a:pt x="312913" y="4000"/>
                </a:lnTo>
                <a:lnTo>
                  <a:pt x="24688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61076" y="2915539"/>
            <a:ext cx="2231390" cy="474345"/>
          </a:xfrm>
          <a:custGeom>
            <a:avLst/>
            <a:gdLst/>
            <a:ahLst/>
            <a:cxnLst/>
            <a:rect l="l" t="t" r="r" b="b"/>
            <a:pathLst>
              <a:path w="2231390" h="474345">
                <a:moveTo>
                  <a:pt x="0" y="0"/>
                </a:moveTo>
                <a:lnTo>
                  <a:pt x="2231008" y="0"/>
                </a:lnTo>
                <a:lnTo>
                  <a:pt x="2231008" y="473963"/>
                </a:lnTo>
                <a:lnTo>
                  <a:pt x="0" y="4739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61076" y="2915539"/>
            <a:ext cx="2231390" cy="47434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6675" marR="89535">
              <a:lnSpc>
                <a:spcPct val="100000"/>
              </a:lnSpc>
              <a:spcBef>
                <a:spcPts val="234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Aukeratu ikaslea eta Editatu  EZINBESTEKOA!!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77011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64864" y="3372739"/>
            <a:ext cx="1041400" cy="288290"/>
          </a:xfrm>
          <a:custGeom>
            <a:avLst/>
            <a:gdLst/>
            <a:ahLst/>
            <a:cxnLst/>
            <a:rect l="l" t="t" r="r" b="b"/>
            <a:pathLst>
              <a:path w="1041400" h="288289">
                <a:moveTo>
                  <a:pt x="521208" y="0"/>
                </a:moveTo>
                <a:lnTo>
                  <a:pt x="450445" y="1335"/>
                </a:lnTo>
                <a:lnTo>
                  <a:pt x="382587" y="5221"/>
                </a:lnTo>
                <a:lnTo>
                  <a:pt x="318254" y="11477"/>
                </a:lnTo>
                <a:lnTo>
                  <a:pt x="258064" y="19924"/>
                </a:lnTo>
                <a:lnTo>
                  <a:pt x="202636" y="30382"/>
                </a:lnTo>
                <a:lnTo>
                  <a:pt x="152590" y="42672"/>
                </a:lnTo>
                <a:lnTo>
                  <a:pt x="108545" y="56612"/>
                </a:lnTo>
                <a:lnTo>
                  <a:pt x="71120" y="72023"/>
                </a:lnTo>
                <a:lnTo>
                  <a:pt x="18605" y="106538"/>
                </a:lnTo>
                <a:lnTo>
                  <a:pt x="0" y="144780"/>
                </a:lnTo>
                <a:lnTo>
                  <a:pt x="4754" y="164246"/>
                </a:lnTo>
                <a:lnTo>
                  <a:pt x="40933" y="200596"/>
                </a:lnTo>
                <a:lnTo>
                  <a:pt x="108545" y="232374"/>
                </a:lnTo>
                <a:lnTo>
                  <a:pt x="152590" y="246125"/>
                </a:lnTo>
                <a:lnTo>
                  <a:pt x="202636" y="258226"/>
                </a:lnTo>
                <a:lnTo>
                  <a:pt x="258063" y="268506"/>
                </a:lnTo>
                <a:lnTo>
                  <a:pt x="318254" y="276796"/>
                </a:lnTo>
                <a:lnTo>
                  <a:pt x="382587" y="282927"/>
                </a:lnTo>
                <a:lnTo>
                  <a:pt x="450445" y="286730"/>
                </a:lnTo>
                <a:lnTo>
                  <a:pt x="521208" y="288036"/>
                </a:lnTo>
                <a:lnTo>
                  <a:pt x="591940" y="286730"/>
                </a:lnTo>
                <a:lnTo>
                  <a:pt x="659715" y="282927"/>
                </a:lnTo>
                <a:lnTo>
                  <a:pt x="723923" y="276796"/>
                </a:lnTo>
                <a:lnTo>
                  <a:pt x="783956" y="268506"/>
                </a:lnTo>
                <a:lnTo>
                  <a:pt x="839206" y="258226"/>
                </a:lnTo>
                <a:lnTo>
                  <a:pt x="889063" y="246126"/>
                </a:lnTo>
                <a:lnTo>
                  <a:pt x="932919" y="232374"/>
                </a:lnTo>
                <a:lnTo>
                  <a:pt x="970167" y="217141"/>
                </a:lnTo>
                <a:lnTo>
                  <a:pt x="1022399" y="182908"/>
                </a:lnTo>
                <a:lnTo>
                  <a:pt x="1040891" y="144780"/>
                </a:lnTo>
                <a:lnTo>
                  <a:pt x="1036167" y="125283"/>
                </a:lnTo>
                <a:lnTo>
                  <a:pt x="1000196" y="88725"/>
                </a:lnTo>
                <a:lnTo>
                  <a:pt x="932919" y="56612"/>
                </a:lnTo>
                <a:lnTo>
                  <a:pt x="889063" y="42672"/>
                </a:lnTo>
                <a:lnTo>
                  <a:pt x="839206" y="30382"/>
                </a:lnTo>
                <a:lnTo>
                  <a:pt x="783956" y="19924"/>
                </a:lnTo>
                <a:lnTo>
                  <a:pt x="723923" y="11477"/>
                </a:lnTo>
                <a:lnTo>
                  <a:pt x="659715" y="5221"/>
                </a:lnTo>
                <a:lnTo>
                  <a:pt x="591940" y="1335"/>
                </a:lnTo>
                <a:lnTo>
                  <a:pt x="52120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43455" y="1197991"/>
            <a:ext cx="2158365" cy="361315"/>
          </a:xfrm>
          <a:custGeom>
            <a:avLst/>
            <a:gdLst/>
            <a:ahLst/>
            <a:cxnLst/>
            <a:rect l="l" t="t" r="r" b="b"/>
            <a:pathLst>
              <a:path w="2158365" h="361315">
                <a:moveTo>
                  <a:pt x="0" y="0"/>
                </a:moveTo>
                <a:lnTo>
                  <a:pt x="2157984" y="0"/>
                </a:lnTo>
                <a:lnTo>
                  <a:pt x="2157984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2523" y="3070986"/>
            <a:ext cx="2156460" cy="144780"/>
          </a:xfrm>
          <a:custGeom>
            <a:avLst/>
            <a:gdLst/>
            <a:ahLst/>
            <a:cxnLst/>
            <a:rect l="l" t="t" r="r" b="b"/>
            <a:pathLst>
              <a:path w="2156460" h="144780">
                <a:moveTo>
                  <a:pt x="0" y="0"/>
                </a:moveTo>
                <a:lnTo>
                  <a:pt x="2156460" y="0"/>
                </a:lnTo>
                <a:lnTo>
                  <a:pt x="2156460" y="144779"/>
                </a:lnTo>
                <a:lnTo>
                  <a:pt x="0" y="144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4351" y="3323971"/>
            <a:ext cx="1460500" cy="146685"/>
          </a:xfrm>
          <a:custGeom>
            <a:avLst/>
            <a:gdLst/>
            <a:ahLst/>
            <a:cxnLst/>
            <a:rect l="l" t="t" r="r" b="b"/>
            <a:pathLst>
              <a:path w="1460500" h="146685">
                <a:moveTo>
                  <a:pt x="0" y="0"/>
                </a:moveTo>
                <a:lnTo>
                  <a:pt x="1459991" y="0"/>
                </a:lnTo>
                <a:lnTo>
                  <a:pt x="1459991" y="146176"/>
                </a:lnTo>
                <a:lnTo>
                  <a:pt x="0" y="14617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56632" y="3419983"/>
            <a:ext cx="2087880" cy="472440"/>
          </a:xfrm>
          <a:custGeom>
            <a:avLst/>
            <a:gdLst/>
            <a:ahLst/>
            <a:cxnLst/>
            <a:rect l="l" t="t" r="r" b="b"/>
            <a:pathLst>
              <a:path w="2087879" h="472439">
                <a:moveTo>
                  <a:pt x="0" y="0"/>
                </a:moveTo>
                <a:lnTo>
                  <a:pt x="2087880" y="0"/>
                </a:lnTo>
                <a:lnTo>
                  <a:pt x="2087880" y="472313"/>
                </a:lnTo>
                <a:lnTo>
                  <a:pt x="0" y="47231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56632" y="3419983"/>
            <a:ext cx="2087880" cy="47244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 marR="136525">
              <a:lnSpc>
                <a:spcPct val="100000"/>
              </a:lnSpc>
              <a:spcBef>
                <a:spcPts val="220"/>
              </a:spcBef>
            </a:pP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Erreferentzia curricularra.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EZINBESTEKOA!!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3023" y="995299"/>
            <a:ext cx="9378696" cy="5311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33004" y="2615310"/>
            <a:ext cx="728980" cy="347980"/>
          </a:xfrm>
          <a:custGeom>
            <a:avLst/>
            <a:gdLst/>
            <a:ahLst/>
            <a:cxnLst/>
            <a:rect l="l" t="t" r="r" b="b"/>
            <a:pathLst>
              <a:path w="728979" h="347980">
                <a:moveTo>
                  <a:pt x="364236" y="0"/>
                </a:moveTo>
                <a:lnTo>
                  <a:pt x="298762" y="2797"/>
                </a:lnTo>
                <a:lnTo>
                  <a:pt x="237139" y="10862"/>
                </a:lnTo>
                <a:lnTo>
                  <a:pt x="180396" y="23706"/>
                </a:lnTo>
                <a:lnTo>
                  <a:pt x="129560" y="40840"/>
                </a:lnTo>
                <a:lnTo>
                  <a:pt x="85661" y="61775"/>
                </a:lnTo>
                <a:lnTo>
                  <a:pt x="49727" y="86021"/>
                </a:lnTo>
                <a:lnTo>
                  <a:pt x="22786" y="113089"/>
                </a:lnTo>
                <a:lnTo>
                  <a:pt x="0" y="173736"/>
                </a:lnTo>
                <a:lnTo>
                  <a:pt x="5868" y="204981"/>
                </a:lnTo>
                <a:lnTo>
                  <a:pt x="49727" y="261450"/>
                </a:lnTo>
                <a:lnTo>
                  <a:pt x="85661" y="285696"/>
                </a:lnTo>
                <a:lnTo>
                  <a:pt x="129560" y="306631"/>
                </a:lnTo>
                <a:lnTo>
                  <a:pt x="180396" y="323765"/>
                </a:lnTo>
                <a:lnTo>
                  <a:pt x="237139" y="336609"/>
                </a:lnTo>
                <a:lnTo>
                  <a:pt x="298762" y="344674"/>
                </a:lnTo>
                <a:lnTo>
                  <a:pt x="364236" y="347472"/>
                </a:lnTo>
                <a:lnTo>
                  <a:pt x="429709" y="344674"/>
                </a:lnTo>
                <a:lnTo>
                  <a:pt x="491332" y="336609"/>
                </a:lnTo>
                <a:lnTo>
                  <a:pt x="548075" y="323765"/>
                </a:lnTo>
                <a:lnTo>
                  <a:pt x="598911" y="306631"/>
                </a:lnTo>
                <a:lnTo>
                  <a:pt x="642810" y="285696"/>
                </a:lnTo>
                <a:lnTo>
                  <a:pt x="678744" y="261450"/>
                </a:lnTo>
                <a:lnTo>
                  <a:pt x="705685" y="234382"/>
                </a:lnTo>
                <a:lnTo>
                  <a:pt x="728472" y="173736"/>
                </a:lnTo>
                <a:lnTo>
                  <a:pt x="722603" y="142490"/>
                </a:lnTo>
                <a:lnTo>
                  <a:pt x="678744" y="86021"/>
                </a:lnTo>
                <a:lnTo>
                  <a:pt x="642810" y="61775"/>
                </a:lnTo>
                <a:lnTo>
                  <a:pt x="598911" y="40840"/>
                </a:lnTo>
                <a:lnTo>
                  <a:pt x="548075" y="23706"/>
                </a:lnTo>
                <a:lnTo>
                  <a:pt x="491332" y="10862"/>
                </a:lnTo>
                <a:lnTo>
                  <a:pt x="429709" y="2797"/>
                </a:lnTo>
                <a:lnTo>
                  <a:pt x="36423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3023" y="995299"/>
            <a:ext cx="9369552" cy="5305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80119" y="2970402"/>
            <a:ext cx="725805" cy="347980"/>
          </a:xfrm>
          <a:custGeom>
            <a:avLst/>
            <a:gdLst/>
            <a:ahLst/>
            <a:cxnLst/>
            <a:rect l="l" t="t" r="r" b="b"/>
            <a:pathLst>
              <a:path w="725804" h="347979">
                <a:moveTo>
                  <a:pt x="362711" y="0"/>
                </a:moveTo>
                <a:lnTo>
                  <a:pt x="297290" y="2792"/>
                </a:lnTo>
                <a:lnTo>
                  <a:pt x="235808" y="10847"/>
                </a:lnTo>
                <a:lnTo>
                  <a:pt x="179267" y="23678"/>
                </a:lnTo>
                <a:lnTo>
                  <a:pt x="128672" y="40798"/>
                </a:lnTo>
                <a:lnTo>
                  <a:pt x="85026" y="61723"/>
                </a:lnTo>
                <a:lnTo>
                  <a:pt x="49332" y="85964"/>
                </a:lnTo>
                <a:lnTo>
                  <a:pt x="5815" y="142457"/>
                </a:lnTo>
                <a:lnTo>
                  <a:pt x="0" y="173736"/>
                </a:lnTo>
                <a:lnTo>
                  <a:pt x="5815" y="204981"/>
                </a:lnTo>
                <a:lnTo>
                  <a:pt x="49332" y="261450"/>
                </a:lnTo>
                <a:lnTo>
                  <a:pt x="85026" y="285696"/>
                </a:lnTo>
                <a:lnTo>
                  <a:pt x="128672" y="306631"/>
                </a:lnTo>
                <a:lnTo>
                  <a:pt x="179267" y="323765"/>
                </a:lnTo>
                <a:lnTo>
                  <a:pt x="235808" y="336609"/>
                </a:lnTo>
                <a:lnTo>
                  <a:pt x="297290" y="344674"/>
                </a:lnTo>
                <a:lnTo>
                  <a:pt x="362711" y="347472"/>
                </a:lnTo>
                <a:lnTo>
                  <a:pt x="427731" y="344674"/>
                </a:lnTo>
                <a:lnTo>
                  <a:pt x="489001" y="336609"/>
                </a:lnTo>
                <a:lnTo>
                  <a:pt x="545479" y="323765"/>
                </a:lnTo>
                <a:lnTo>
                  <a:pt x="596124" y="306631"/>
                </a:lnTo>
                <a:lnTo>
                  <a:pt x="639896" y="285696"/>
                </a:lnTo>
                <a:lnTo>
                  <a:pt x="675752" y="261450"/>
                </a:lnTo>
                <a:lnTo>
                  <a:pt x="702653" y="234382"/>
                </a:lnTo>
                <a:lnTo>
                  <a:pt x="725424" y="173736"/>
                </a:lnTo>
                <a:lnTo>
                  <a:pt x="719557" y="142457"/>
                </a:lnTo>
                <a:lnTo>
                  <a:pt x="675752" y="85964"/>
                </a:lnTo>
                <a:lnTo>
                  <a:pt x="639896" y="61723"/>
                </a:lnTo>
                <a:lnTo>
                  <a:pt x="596124" y="40798"/>
                </a:lnTo>
                <a:lnTo>
                  <a:pt x="545479" y="23678"/>
                </a:lnTo>
                <a:lnTo>
                  <a:pt x="489001" y="10847"/>
                </a:lnTo>
                <a:lnTo>
                  <a:pt x="427731" y="2792"/>
                </a:lnTo>
                <a:lnTo>
                  <a:pt x="36271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7344" y="1647570"/>
            <a:ext cx="8310880" cy="1423670"/>
          </a:xfrm>
          <a:custGeom>
            <a:avLst/>
            <a:gdLst/>
            <a:ahLst/>
            <a:cxnLst/>
            <a:rect l="l" t="t" r="r" b="b"/>
            <a:pathLst>
              <a:path w="8310880" h="1423670">
                <a:moveTo>
                  <a:pt x="4154424" y="0"/>
                </a:moveTo>
                <a:lnTo>
                  <a:pt x="4078132" y="117"/>
                </a:lnTo>
                <a:lnTo>
                  <a:pt x="4002172" y="469"/>
                </a:lnTo>
                <a:lnTo>
                  <a:pt x="3926557" y="1052"/>
                </a:lnTo>
                <a:lnTo>
                  <a:pt x="3851298" y="1866"/>
                </a:lnTo>
                <a:lnTo>
                  <a:pt x="3776406" y="2907"/>
                </a:lnTo>
                <a:lnTo>
                  <a:pt x="3701893" y="4174"/>
                </a:lnTo>
                <a:lnTo>
                  <a:pt x="3627772" y="5665"/>
                </a:lnTo>
                <a:lnTo>
                  <a:pt x="3554054" y="7378"/>
                </a:lnTo>
                <a:lnTo>
                  <a:pt x="3480750" y="9311"/>
                </a:lnTo>
                <a:lnTo>
                  <a:pt x="3407873" y="11462"/>
                </a:lnTo>
                <a:lnTo>
                  <a:pt x="3335433" y="13829"/>
                </a:lnTo>
                <a:lnTo>
                  <a:pt x="3263444" y="16409"/>
                </a:lnTo>
                <a:lnTo>
                  <a:pt x="3191916" y="19201"/>
                </a:lnTo>
                <a:lnTo>
                  <a:pt x="3120862" y="22204"/>
                </a:lnTo>
                <a:lnTo>
                  <a:pt x="3050293" y="25414"/>
                </a:lnTo>
                <a:lnTo>
                  <a:pt x="2980220" y="28829"/>
                </a:lnTo>
                <a:lnTo>
                  <a:pt x="2910657" y="32449"/>
                </a:lnTo>
                <a:lnTo>
                  <a:pt x="2841613" y="36271"/>
                </a:lnTo>
                <a:lnTo>
                  <a:pt x="2773102" y="40292"/>
                </a:lnTo>
                <a:lnTo>
                  <a:pt x="2705135" y="44511"/>
                </a:lnTo>
                <a:lnTo>
                  <a:pt x="2637724" y="48926"/>
                </a:lnTo>
                <a:lnTo>
                  <a:pt x="2570879" y="53535"/>
                </a:lnTo>
                <a:lnTo>
                  <a:pt x="2504614" y="58335"/>
                </a:lnTo>
                <a:lnTo>
                  <a:pt x="2438940" y="63326"/>
                </a:lnTo>
                <a:lnTo>
                  <a:pt x="2373869" y="68504"/>
                </a:lnTo>
                <a:lnTo>
                  <a:pt x="2309412" y="73868"/>
                </a:lnTo>
                <a:lnTo>
                  <a:pt x="2245581" y="79415"/>
                </a:lnTo>
                <a:lnTo>
                  <a:pt x="2182389" y="85144"/>
                </a:lnTo>
                <a:lnTo>
                  <a:pt x="2119846" y="91054"/>
                </a:lnTo>
                <a:lnTo>
                  <a:pt x="2057964" y="97140"/>
                </a:lnTo>
                <a:lnTo>
                  <a:pt x="1996755" y="103403"/>
                </a:lnTo>
                <a:lnTo>
                  <a:pt x="1936232" y="109839"/>
                </a:lnTo>
                <a:lnTo>
                  <a:pt x="1876405" y="116447"/>
                </a:lnTo>
                <a:lnTo>
                  <a:pt x="1817287" y="123225"/>
                </a:lnTo>
                <a:lnTo>
                  <a:pt x="1758889" y="130170"/>
                </a:lnTo>
                <a:lnTo>
                  <a:pt x="1701222" y="137281"/>
                </a:lnTo>
                <a:lnTo>
                  <a:pt x="1644300" y="144556"/>
                </a:lnTo>
                <a:lnTo>
                  <a:pt x="1588133" y="151993"/>
                </a:lnTo>
                <a:lnTo>
                  <a:pt x="1532733" y="159589"/>
                </a:lnTo>
                <a:lnTo>
                  <a:pt x="1478112" y="167343"/>
                </a:lnTo>
                <a:lnTo>
                  <a:pt x="1424282" y="175252"/>
                </a:lnTo>
                <a:lnTo>
                  <a:pt x="1371255" y="183315"/>
                </a:lnTo>
                <a:lnTo>
                  <a:pt x="1319041" y="191530"/>
                </a:lnTo>
                <a:lnTo>
                  <a:pt x="1267654" y="199894"/>
                </a:lnTo>
                <a:lnTo>
                  <a:pt x="1217104" y="208406"/>
                </a:lnTo>
                <a:lnTo>
                  <a:pt x="1167404" y="217064"/>
                </a:lnTo>
                <a:lnTo>
                  <a:pt x="1118565" y="225865"/>
                </a:lnTo>
                <a:lnTo>
                  <a:pt x="1070599" y="234808"/>
                </a:lnTo>
                <a:lnTo>
                  <a:pt x="1023518" y="243891"/>
                </a:lnTo>
                <a:lnTo>
                  <a:pt x="977333" y="253111"/>
                </a:lnTo>
                <a:lnTo>
                  <a:pt x="932057" y="262467"/>
                </a:lnTo>
                <a:lnTo>
                  <a:pt x="887700" y="271956"/>
                </a:lnTo>
                <a:lnTo>
                  <a:pt x="844275" y="281577"/>
                </a:lnTo>
                <a:lnTo>
                  <a:pt x="801794" y="291327"/>
                </a:lnTo>
                <a:lnTo>
                  <a:pt x="760268" y="301205"/>
                </a:lnTo>
                <a:lnTo>
                  <a:pt x="719709" y="311209"/>
                </a:lnTo>
                <a:lnTo>
                  <a:pt x="680129" y="321336"/>
                </a:lnTo>
                <a:lnTo>
                  <a:pt x="641540" y="331585"/>
                </a:lnTo>
                <a:lnTo>
                  <a:pt x="603952" y="341953"/>
                </a:lnTo>
                <a:lnTo>
                  <a:pt x="531832" y="363040"/>
                </a:lnTo>
                <a:lnTo>
                  <a:pt x="463861" y="384581"/>
                </a:lnTo>
                <a:lnTo>
                  <a:pt x="400134" y="406560"/>
                </a:lnTo>
                <a:lnTo>
                  <a:pt x="340746" y="428961"/>
                </a:lnTo>
                <a:lnTo>
                  <a:pt x="285790" y="451768"/>
                </a:lnTo>
                <a:lnTo>
                  <a:pt x="235360" y="474965"/>
                </a:lnTo>
                <a:lnTo>
                  <a:pt x="189551" y="498535"/>
                </a:lnTo>
                <a:lnTo>
                  <a:pt x="148455" y="522463"/>
                </a:lnTo>
                <a:lnTo>
                  <a:pt x="112168" y="546733"/>
                </a:lnTo>
                <a:lnTo>
                  <a:pt x="80784" y="571329"/>
                </a:lnTo>
                <a:lnTo>
                  <a:pt x="43105" y="608798"/>
                </a:lnTo>
                <a:lnTo>
                  <a:pt x="16984" y="646909"/>
                </a:lnTo>
                <a:lnTo>
                  <a:pt x="2741" y="685608"/>
                </a:lnTo>
                <a:lnTo>
                  <a:pt x="0" y="711707"/>
                </a:lnTo>
                <a:lnTo>
                  <a:pt x="687" y="724786"/>
                </a:lnTo>
                <a:lnTo>
                  <a:pt x="10901" y="763669"/>
                </a:lnTo>
                <a:lnTo>
                  <a:pt x="33098" y="801982"/>
                </a:lnTo>
                <a:lnTo>
                  <a:pt x="66959" y="839671"/>
                </a:lnTo>
                <a:lnTo>
                  <a:pt x="112168" y="876682"/>
                </a:lnTo>
                <a:lnTo>
                  <a:pt x="148455" y="900952"/>
                </a:lnTo>
                <a:lnTo>
                  <a:pt x="189551" y="924880"/>
                </a:lnTo>
                <a:lnTo>
                  <a:pt x="235360" y="948450"/>
                </a:lnTo>
                <a:lnTo>
                  <a:pt x="285790" y="971647"/>
                </a:lnTo>
                <a:lnTo>
                  <a:pt x="340746" y="994454"/>
                </a:lnTo>
                <a:lnTo>
                  <a:pt x="400134" y="1016855"/>
                </a:lnTo>
                <a:lnTo>
                  <a:pt x="463861" y="1038834"/>
                </a:lnTo>
                <a:lnTo>
                  <a:pt x="531832" y="1060375"/>
                </a:lnTo>
                <a:lnTo>
                  <a:pt x="603952" y="1081462"/>
                </a:lnTo>
                <a:lnTo>
                  <a:pt x="641540" y="1091830"/>
                </a:lnTo>
                <a:lnTo>
                  <a:pt x="680129" y="1102079"/>
                </a:lnTo>
                <a:lnTo>
                  <a:pt x="719709" y="1112206"/>
                </a:lnTo>
                <a:lnTo>
                  <a:pt x="760268" y="1122210"/>
                </a:lnTo>
                <a:lnTo>
                  <a:pt x="801794" y="1132088"/>
                </a:lnTo>
                <a:lnTo>
                  <a:pt x="844275" y="1141838"/>
                </a:lnTo>
                <a:lnTo>
                  <a:pt x="887700" y="1151459"/>
                </a:lnTo>
                <a:lnTo>
                  <a:pt x="932057" y="1160948"/>
                </a:lnTo>
                <a:lnTo>
                  <a:pt x="977333" y="1170304"/>
                </a:lnTo>
                <a:lnTo>
                  <a:pt x="1023518" y="1179524"/>
                </a:lnTo>
                <a:lnTo>
                  <a:pt x="1070599" y="1188607"/>
                </a:lnTo>
                <a:lnTo>
                  <a:pt x="1118565" y="1197550"/>
                </a:lnTo>
                <a:lnTo>
                  <a:pt x="1167404" y="1206351"/>
                </a:lnTo>
                <a:lnTo>
                  <a:pt x="1217104" y="1215008"/>
                </a:lnTo>
                <a:lnTo>
                  <a:pt x="1267654" y="1223521"/>
                </a:lnTo>
                <a:lnTo>
                  <a:pt x="1319041" y="1231885"/>
                </a:lnTo>
                <a:lnTo>
                  <a:pt x="1371255" y="1240100"/>
                </a:lnTo>
                <a:lnTo>
                  <a:pt x="1424282" y="1248163"/>
                </a:lnTo>
                <a:lnTo>
                  <a:pt x="1478112" y="1256072"/>
                </a:lnTo>
                <a:lnTo>
                  <a:pt x="1532733" y="1263826"/>
                </a:lnTo>
                <a:lnTo>
                  <a:pt x="1588133" y="1271422"/>
                </a:lnTo>
                <a:lnTo>
                  <a:pt x="1644300" y="1278859"/>
                </a:lnTo>
                <a:lnTo>
                  <a:pt x="1701222" y="1286134"/>
                </a:lnTo>
                <a:lnTo>
                  <a:pt x="1758889" y="1293245"/>
                </a:lnTo>
                <a:lnTo>
                  <a:pt x="1817287" y="1300190"/>
                </a:lnTo>
                <a:lnTo>
                  <a:pt x="1876405" y="1306968"/>
                </a:lnTo>
                <a:lnTo>
                  <a:pt x="1936232" y="1313576"/>
                </a:lnTo>
                <a:lnTo>
                  <a:pt x="1996755" y="1320012"/>
                </a:lnTo>
                <a:lnTo>
                  <a:pt x="2057964" y="1326275"/>
                </a:lnTo>
                <a:lnTo>
                  <a:pt x="2119846" y="1332361"/>
                </a:lnTo>
                <a:lnTo>
                  <a:pt x="2182389" y="1338271"/>
                </a:lnTo>
                <a:lnTo>
                  <a:pt x="2245581" y="1344000"/>
                </a:lnTo>
                <a:lnTo>
                  <a:pt x="2309412" y="1349547"/>
                </a:lnTo>
                <a:lnTo>
                  <a:pt x="2373869" y="1354911"/>
                </a:lnTo>
                <a:lnTo>
                  <a:pt x="2438940" y="1360089"/>
                </a:lnTo>
                <a:lnTo>
                  <a:pt x="2504614" y="1365080"/>
                </a:lnTo>
                <a:lnTo>
                  <a:pt x="2570879" y="1369880"/>
                </a:lnTo>
                <a:lnTo>
                  <a:pt x="2637724" y="1374489"/>
                </a:lnTo>
                <a:lnTo>
                  <a:pt x="2705135" y="1378904"/>
                </a:lnTo>
                <a:lnTo>
                  <a:pt x="2773102" y="1383123"/>
                </a:lnTo>
                <a:lnTo>
                  <a:pt x="2841613" y="1387144"/>
                </a:lnTo>
                <a:lnTo>
                  <a:pt x="2910657" y="1390966"/>
                </a:lnTo>
                <a:lnTo>
                  <a:pt x="2980220" y="1394586"/>
                </a:lnTo>
                <a:lnTo>
                  <a:pt x="3050293" y="1398001"/>
                </a:lnTo>
                <a:lnTo>
                  <a:pt x="3120862" y="1401211"/>
                </a:lnTo>
                <a:lnTo>
                  <a:pt x="3191916" y="1404214"/>
                </a:lnTo>
                <a:lnTo>
                  <a:pt x="3263444" y="1407006"/>
                </a:lnTo>
                <a:lnTo>
                  <a:pt x="3335433" y="1409586"/>
                </a:lnTo>
                <a:lnTo>
                  <a:pt x="3407873" y="1411953"/>
                </a:lnTo>
                <a:lnTo>
                  <a:pt x="3480750" y="1414104"/>
                </a:lnTo>
                <a:lnTo>
                  <a:pt x="3554054" y="1416037"/>
                </a:lnTo>
                <a:lnTo>
                  <a:pt x="3627772" y="1417750"/>
                </a:lnTo>
                <a:lnTo>
                  <a:pt x="3701893" y="1419241"/>
                </a:lnTo>
                <a:lnTo>
                  <a:pt x="3776406" y="1420508"/>
                </a:lnTo>
                <a:lnTo>
                  <a:pt x="3851298" y="1421549"/>
                </a:lnTo>
                <a:lnTo>
                  <a:pt x="3926557" y="1422363"/>
                </a:lnTo>
                <a:lnTo>
                  <a:pt x="4002172" y="1422946"/>
                </a:lnTo>
                <a:lnTo>
                  <a:pt x="4078132" y="1423298"/>
                </a:lnTo>
                <a:lnTo>
                  <a:pt x="4154424" y="1423415"/>
                </a:lnTo>
                <a:lnTo>
                  <a:pt x="4230765" y="1423298"/>
                </a:lnTo>
                <a:lnTo>
                  <a:pt x="4306774" y="1422946"/>
                </a:lnTo>
                <a:lnTo>
                  <a:pt x="4382437" y="1422363"/>
                </a:lnTo>
                <a:lnTo>
                  <a:pt x="4457744" y="1421549"/>
                </a:lnTo>
                <a:lnTo>
                  <a:pt x="4532681" y="1420508"/>
                </a:lnTo>
                <a:lnTo>
                  <a:pt x="4607238" y="1419241"/>
                </a:lnTo>
                <a:lnTo>
                  <a:pt x="4681403" y="1417750"/>
                </a:lnTo>
                <a:lnTo>
                  <a:pt x="4755165" y="1416037"/>
                </a:lnTo>
                <a:lnTo>
                  <a:pt x="4828510" y="1414104"/>
                </a:lnTo>
                <a:lnTo>
                  <a:pt x="4901428" y="1411953"/>
                </a:lnTo>
                <a:lnTo>
                  <a:pt x="4973907" y="1409586"/>
                </a:lnTo>
                <a:lnTo>
                  <a:pt x="5045935" y="1407006"/>
                </a:lnTo>
                <a:lnTo>
                  <a:pt x="5117500" y="1404214"/>
                </a:lnTo>
                <a:lnTo>
                  <a:pt x="5188592" y="1401211"/>
                </a:lnTo>
                <a:lnTo>
                  <a:pt x="5259196" y="1398001"/>
                </a:lnTo>
                <a:lnTo>
                  <a:pt x="5329304" y="1394586"/>
                </a:lnTo>
                <a:lnTo>
                  <a:pt x="5398901" y="1390966"/>
                </a:lnTo>
                <a:lnTo>
                  <a:pt x="5467977" y="1387144"/>
                </a:lnTo>
                <a:lnTo>
                  <a:pt x="5536521" y="1383123"/>
                </a:lnTo>
                <a:lnTo>
                  <a:pt x="5604519" y="1378904"/>
                </a:lnTo>
                <a:lnTo>
                  <a:pt x="5671961" y="1374489"/>
                </a:lnTo>
                <a:lnTo>
                  <a:pt x="5738834" y="1369880"/>
                </a:lnTo>
                <a:lnTo>
                  <a:pt x="5805128" y="1365080"/>
                </a:lnTo>
                <a:lnTo>
                  <a:pt x="5870830" y="1360089"/>
                </a:lnTo>
                <a:lnTo>
                  <a:pt x="5935928" y="1354911"/>
                </a:lnTo>
                <a:lnTo>
                  <a:pt x="6000411" y="1349547"/>
                </a:lnTo>
                <a:lnTo>
                  <a:pt x="6064267" y="1344000"/>
                </a:lnTo>
                <a:lnTo>
                  <a:pt x="6127484" y="1338271"/>
                </a:lnTo>
                <a:lnTo>
                  <a:pt x="6190051" y="1332361"/>
                </a:lnTo>
                <a:lnTo>
                  <a:pt x="6251956" y="1326275"/>
                </a:lnTo>
                <a:lnTo>
                  <a:pt x="6313186" y="1320012"/>
                </a:lnTo>
                <a:lnTo>
                  <a:pt x="6373731" y="1313576"/>
                </a:lnTo>
                <a:lnTo>
                  <a:pt x="6433579" y="1306968"/>
                </a:lnTo>
                <a:lnTo>
                  <a:pt x="6492717" y="1300190"/>
                </a:lnTo>
                <a:lnTo>
                  <a:pt x="6551135" y="1293245"/>
                </a:lnTo>
                <a:lnTo>
                  <a:pt x="6608819" y="1286134"/>
                </a:lnTo>
                <a:lnTo>
                  <a:pt x="6665760" y="1278859"/>
                </a:lnTo>
                <a:lnTo>
                  <a:pt x="6721944" y="1271422"/>
                </a:lnTo>
                <a:lnTo>
                  <a:pt x="6777361" y="1263826"/>
                </a:lnTo>
                <a:lnTo>
                  <a:pt x="6831997" y="1256072"/>
                </a:lnTo>
                <a:lnTo>
                  <a:pt x="6885843" y="1248163"/>
                </a:lnTo>
                <a:lnTo>
                  <a:pt x="6938885" y="1240100"/>
                </a:lnTo>
                <a:lnTo>
                  <a:pt x="6991113" y="1231885"/>
                </a:lnTo>
                <a:lnTo>
                  <a:pt x="7042514" y="1223521"/>
                </a:lnTo>
                <a:lnTo>
                  <a:pt x="7093077" y="1215009"/>
                </a:lnTo>
                <a:lnTo>
                  <a:pt x="7142789" y="1206351"/>
                </a:lnTo>
                <a:lnTo>
                  <a:pt x="7191640" y="1197550"/>
                </a:lnTo>
                <a:lnTo>
                  <a:pt x="7239617" y="1188607"/>
                </a:lnTo>
                <a:lnTo>
                  <a:pt x="7286709" y="1179524"/>
                </a:lnTo>
                <a:lnTo>
                  <a:pt x="7332904" y="1170304"/>
                </a:lnTo>
                <a:lnTo>
                  <a:pt x="7378190" y="1160948"/>
                </a:lnTo>
                <a:lnTo>
                  <a:pt x="7422556" y="1151459"/>
                </a:lnTo>
                <a:lnTo>
                  <a:pt x="7465990" y="1141838"/>
                </a:lnTo>
                <a:lnTo>
                  <a:pt x="7508479" y="1132088"/>
                </a:lnTo>
                <a:lnTo>
                  <a:pt x="7550013" y="1122210"/>
                </a:lnTo>
                <a:lnTo>
                  <a:pt x="7590579" y="1112206"/>
                </a:lnTo>
                <a:lnTo>
                  <a:pt x="7630167" y="1102079"/>
                </a:lnTo>
                <a:lnTo>
                  <a:pt x="7668763" y="1091830"/>
                </a:lnTo>
                <a:lnTo>
                  <a:pt x="7706356" y="1081462"/>
                </a:lnTo>
                <a:lnTo>
                  <a:pt x="7778488" y="1060375"/>
                </a:lnTo>
                <a:lnTo>
                  <a:pt x="7846469" y="1038834"/>
                </a:lnTo>
                <a:lnTo>
                  <a:pt x="7910204" y="1016855"/>
                </a:lnTo>
                <a:lnTo>
                  <a:pt x="7969599" y="994454"/>
                </a:lnTo>
                <a:lnTo>
                  <a:pt x="8024562" y="971647"/>
                </a:lnTo>
                <a:lnTo>
                  <a:pt x="8074996" y="948450"/>
                </a:lnTo>
                <a:lnTo>
                  <a:pt x="8120810" y="924880"/>
                </a:lnTo>
                <a:lnTo>
                  <a:pt x="8161908" y="900952"/>
                </a:lnTo>
                <a:lnTo>
                  <a:pt x="8198198" y="876682"/>
                </a:lnTo>
                <a:lnTo>
                  <a:pt x="8229584" y="852086"/>
                </a:lnTo>
                <a:lnTo>
                  <a:pt x="8267265" y="814617"/>
                </a:lnTo>
                <a:lnTo>
                  <a:pt x="8293386" y="776506"/>
                </a:lnTo>
                <a:lnTo>
                  <a:pt x="8307630" y="737807"/>
                </a:lnTo>
                <a:lnTo>
                  <a:pt x="8310372" y="711707"/>
                </a:lnTo>
                <a:lnTo>
                  <a:pt x="8309684" y="698629"/>
                </a:lnTo>
                <a:lnTo>
                  <a:pt x="8299470" y="659746"/>
                </a:lnTo>
                <a:lnTo>
                  <a:pt x="8277273" y="621433"/>
                </a:lnTo>
                <a:lnTo>
                  <a:pt x="8243410" y="583744"/>
                </a:lnTo>
                <a:lnTo>
                  <a:pt x="8198198" y="546733"/>
                </a:lnTo>
                <a:lnTo>
                  <a:pt x="8161908" y="522463"/>
                </a:lnTo>
                <a:lnTo>
                  <a:pt x="8120810" y="498535"/>
                </a:lnTo>
                <a:lnTo>
                  <a:pt x="8074996" y="474965"/>
                </a:lnTo>
                <a:lnTo>
                  <a:pt x="8024562" y="451768"/>
                </a:lnTo>
                <a:lnTo>
                  <a:pt x="7969599" y="428961"/>
                </a:lnTo>
                <a:lnTo>
                  <a:pt x="7910204" y="406560"/>
                </a:lnTo>
                <a:lnTo>
                  <a:pt x="7846469" y="384581"/>
                </a:lnTo>
                <a:lnTo>
                  <a:pt x="7778488" y="363040"/>
                </a:lnTo>
                <a:lnTo>
                  <a:pt x="7706356" y="341953"/>
                </a:lnTo>
                <a:lnTo>
                  <a:pt x="7668763" y="331585"/>
                </a:lnTo>
                <a:lnTo>
                  <a:pt x="7630167" y="321336"/>
                </a:lnTo>
                <a:lnTo>
                  <a:pt x="7590579" y="311209"/>
                </a:lnTo>
                <a:lnTo>
                  <a:pt x="7550013" y="301205"/>
                </a:lnTo>
                <a:lnTo>
                  <a:pt x="7508479" y="291327"/>
                </a:lnTo>
                <a:lnTo>
                  <a:pt x="7465990" y="281577"/>
                </a:lnTo>
                <a:lnTo>
                  <a:pt x="7422556" y="271956"/>
                </a:lnTo>
                <a:lnTo>
                  <a:pt x="7378190" y="262467"/>
                </a:lnTo>
                <a:lnTo>
                  <a:pt x="7332904" y="253111"/>
                </a:lnTo>
                <a:lnTo>
                  <a:pt x="7286709" y="243891"/>
                </a:lnTo>
                <a:lnTo>
                  <a:pt x="7239617" y="234808"/>
                </a:lnTo>
                <a:lnTo>
                  <a:pt x="7191640" y="225865"/>
                </a:lnTo>
                <a:lnTo>
                  <a:pt x="7142789" y="217064"/>
                </a:lnTo>
                <a:lnTo>
                  <a:pt x="7093077" y="208407"/>
                </a:lnTo>
                <a:lnTo>
                  <a:pt x="7042514" y="199894"/>
                </a:lnTo>
                <a:lnTo>
                  <a:pt x="6991113" y="191530"/>
                </a:lnTo>
                <a:lnTo>
                  <a:pt x="6938885" y="183315"/>
                </a:lnTo>
                <a:lnTo>
                  <a:pt x="6885843" y="175252"/>
                </a:lnTo>
                <a:lnTo>
                  <a:pt x="6831997" y="167343"/>
                </a:lnTo>
                <a:lnTo>
                  <a:pt x="6777361" y="159589"/>
                </a:lnTo>
                <a:lnTo>
                  <a:pt x="6721944" y="151993"/>
                </a:lnTo>
                <a:lnTo>
                  <a:pt x="6665760" y="144556"/>
                </a:lnTo>
                <a:lnTo>
                  <a:pt x="6608819" y="137281"/>
                </a:lnTo>
                <a:lnTo>
                  <a:pt x="6551135" y="130170"/>
                </a:lnTo>
                <a:lnTo>
                  <a:pt x="6492717" y="123225"/>
                </a:lnTo>
                <a:lnTo>
                  <a:pt x="6433579" y="116447"/>
                </a:lnTo>
                <a:lnTo>
                  <a:pt x="6373731" y="109839"/>
                </a:lnTo>
                <a:lnTo>
                  <a:pt x="6313186" y="103403"/>
                </a:lnTo>
                <a:lnTo>
                  <a:pt x="6251956" y="97140"/>
                </a:lnTo>
                <a:lnTo>
                  <a:pt x="6190051" y="91054"/>
                </a:lnTo>
                <a:lnTo>
                  <a:pt x="6127484" y="85144"/>
                </a:lnTo>
                <a:lnTo>
                  <a:pt x="6064267" y="79415"/>
                </a:lnTo>
                <a:lnTo>
                  <a:pt x="6000411" y="73868"/>
                </a:lnTo>
                <a:lnTo>
                  <a:pt x="5935928" y="68504"/>
                </a:lnTo>
                <a:lnTo>
                  <a:pt x="5870830" y="63326"/>
                </a:lnTo>
                <a:lnTo>
                  <a:pt x="5805128" y="58335"/>
                </a:lnTo>
                <a:lnTo>
                  <a:pt x="5738834" y="53535"/>
                </a:lnTo>
                <a:lnTo>
                  <a:pt x="5671961" y="48926"/>
                </a:lnTo>
                <a:lnTo>
                  <a:pt x="5604519" y="44511"/>
                </a:lnTo>
                <a:lnTo>
                  <a:pt x="5536521" y="40292"/>
                </a:lnTo>
                <a:lnTo>
                  <a:pt x="5467977" y="36271"/>
                </a:lnTo>
                <a:lnTo>
                  <a:pt x="5398901" y="32449"/>
                </a:lnTo>
                <a:lnTo>
                  <a:pt x="5329304" y="28829"/>
                </a:lnTo>
                <a:lnTo>
                  <a:pt x="5259197" y="25414"/>
                </a:lnTo>
                <a:lnTo>
                  <a:pt x="5188592" y="22204"/>
                </a:lnTo>
                <a:lnTo>
                  <a:pt x="5117500" y="19201"/>
                </a:lnTo>
                <a:lnTo>
                  <a:pt x="5045935" y="16409"/>
                </a:lnTo>
                <a:lnTo>
                  <a:pt x="4973907" y="13829"/>
                </a:lnTo>
                <a:lnTo>
                  <a:pt x="4901428" y="11462"/>
                </a:lnTo>
                <a:lnTo>
                  <a:pt x="4828510" y="9311"/>
                </a:lnTo>
                <a:lnTo>
                  <a:pt x="4755165" y="7378"/>
                </a:lnTo>
                <a:lnTo>
                  <a:pt x="4681403" y="5665"/>
                </a:lnTo>
                <a:lnTo>
                  <a:pt x="4607238" y="4174"/>
                </a:lnTo>
                <a:lnTo>
                  <a:pt x="4532681" y="2907"/>
                </a:lnTo>
                <a:lnTo>
                  <a:pt x="4457744" y="1866"/>
                </a:lnTo>
                <a:lnTo>
                  <a:pt x="4382437" y="1052"/>
                </a:lnTo>
                <a:lnTo>
                  <a:pt x="4306774" y="469"/>
                </a:lnTo>
                <a:lnTo>
                  <a:pt x="4230765" y="117"/>
                </a:lnTo>
                <a:lnTo>
                  <a:pt x="415442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73852" y="3525139"/>
            <a:ext cx="3870960" cy="474345"/>
          </a:xfrm>
          <a:custGeom>
            <a:avLst/>
            <a:gdLst/>
            <a:ahLst/>
            <a:cxnLst/>
            <a:rect l="l" t="t" r="r" b="b"/>
            <a:pathLst>
              <a:path w="3870959" h="474345">
                <a:moveTo>
                  <a:pt x="0" y="0"/>
                </a:moveTo>
                <a:lnTo>
                  <a:pt x="3870959" y="0"/>
                </a:lnTo>
                <a:lnTo>
                  <a:pt x="3870959" y="473963"/>
                </a:lnTo>
                <a:lnTo>
                  <a:pt x="0" y="4739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73852" y="3525139"/>
            <a:ext cx="3870960" cy="47434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6675" marR="843915">
              <a:lnSpc>
                <a:spcPct val="100000"/>
              </a:lnSpc>
              <a:spcBef>
                <a:spcPts val="234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Aukeratu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ikaslearen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erreferentzia.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MODULOA &gt; ZIKLOA &gt; MAILA &gt;</a:t>
            </a:r>
            <a:r>
              <a:rPr sz="13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Gorde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48283" y="989202"/>
            <a:ext cx="9148572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39228" y="1298575"/>
            <a:ext cx="701040" cy="370840"/>
          </a:xfrm>
          <a:custGeom>
            <a:avLst/>
            <a:gdLst/>
            <a:ahLst/>
            <a:cxnLst/>
            <a:rect l="l" t="t" r="r" b="b"/>
            <a:pathLst>
              <a:path w="701040" h="370839">
                <a:moveTo>
                  <a:pt x="350520" y="0"/>
                </a:moveTo>
                <a:lnTo>
                  <a:pt x="287523" y="2962"/>
                </a:lnTo>
                <a:lnTo>
                  <a:pt x="228227" y="11506"/>
                </a:lnTo>
                <a:lnTo>
                  <a:pt x="173623" y="25117"/>
                </a:lnTo>
                <a:lnTo>
                  <a:pt x="124700" y="43282"/>
                </a:lnTo>
                <a:lnTo>
                  <a:pt x="82450" y="65486"/>
                </a:lnTo>
                <a:lnTo>
                  <a:pt x="47864" y="91214"/>
                </a:lnTo>
                <a:lnTo>
                  <a:pt x="21933" y="119952"/>
                </a:lnTo>
                <a:lnTo>
                  <a:pt x="0" y="184403"/>
                </a:lnTo>
                <a:lnTo>
                  <a:pt x="5648" y="217672"/>
                </a:lnTo>
                <a:lnTo>
                  <a:pt x="47864" y="277988"/>
                </a:lnTo>
                <a:lnTo>
                  <a:pt x="82450" y="303957"/>
                </a:lnTo>
                <a:lnTo>
                  <a:pt x="124700" y="326414"/>
                </a:lnTo>
                <a:lnTo>
                  <a:pt x="173623" y="344819"/>
                </a:lnTo>
                <a:lnTo>
                  <a:pt x="228227" y="358633"/>
                </a:lnTo>
                <a:lnTo>
                  <a:pt x="287523" y="367317"/>
                </a:lnTo>
                <a:lnTo>
                  <a:pt x="350520" y="370332"/>
                </a:lnTo>
                <a:lnTo>
                  <a:pt x="413516" y="367317"/>
                </a:lnTo>
                <a:lnTo>
                  <a:pt x="472812" y="358633"/>
                </a:lnTo>
                <a:lnTo>
                  <a:pt x="527416" y="344819"/>
                </a:lnTo>
                <a:lnTo>
                  <a:pt x="576339" y="326414"/>
                </a:lnTo>
                <a:lnTo>
                  <a:pt x="618589" y="303957"/>
                </a:lnTo>
                <a:lnTo>
                  <a:pt x="653175" y="277988"/>
                </a:lnTo>
                <a:lnTo>
                  <a:pt x="679106" y="249047"/>
                </a:lnTo>
                <a:lnTo>
                  <a:pt x="701040" y="184403"/>
                </a:lnTo>
                <a:lnTo>
                  <a:pt x="695391" y="151187"/>
                </a:lnTo>
                <a:lnTo>
                  <a:pt x="653175" y="91214"/>
                </a:lnTo>
                <a:lnTo>
                  <a:pt x="618589" y="65486"/>
                </a:lnTo>
                <a:lnTo>
                  <a:pt x="576339" y="43282"/>
                </a:lnTo>
                <a:lnTo>
                  <a:pt x="527416" y="25117"/>
                </a:lnTo>
                <a:lnTo>
                  <a:pt x="472812" y="11506"/>
                </a:lnTo>
                <a:lnTo>
                  <a:pt x="413516" y="2962"/>
                </a:lnTo>
                <a:lnTo>
                  <a:pt x="35052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87868" y="2260219"/>
            <a:ext cx="699770" cy="295910"/>
          </a:xfrm>
          <a:custGeom>
            <a:avLst/>
            <a:gdLst/>
            <a:ahLst/>
            <a:cxnLst/>
            <a:rect l="l" t="t" r="r" b="b"/>
            <a:pathLst>
              <a:path w="699770" h="295910">
                <a:moveTo>
                  <a:pt x="350520" y="0"/>
                </a:moveTo>
                <a:lnTo>
                  <a:pt x="287523" y="2360"/>
                </a:lnTo>
                <a:lnTo>
                  <a:pt x="228227" y="9173"/>
                </a:lnTo>
                <a:lnTo>
                  <a:pt x="173623" y="20037"/>
                </a:lnTo>
                <a:lnTo>
                  <a:pt x="124700" y="34552"/>
                </a:lnTo>
                <a:lnTo>
                  <a:pt x="82450" y="52315"/>
                </a:lnTo>
                <a:lnTo>
                  <a:pt x="47864" y="72926"/>
                </a:lnTo>
                <a:lnTo>
                  <a:pt x="5648" y="121083"/>
                </a:lnTo>
                <a:lnTo>
                  <a:pt x="0" y="147827"/>
                </a:lnTo>
                <a:lnTo>
                  <a:pt x="5648" y="174170"/>
                </a:lnTo>
                <a:lnTo>
                  <a:pt x="47864" y="222052"/>
                </a:lnTo>
                <a:lnTo>
                  <a:pt x="82450" y="242713"/>
                </a:lnTo>
                <a:lnTo>
                  <a:pt x="124700" y="260601"/>
                </a:lnTo>
                <a:lnTo>
                  <a:pt x="173623" y="275279"/>
                </a:lnTo>
                <a:lnTo>
                  <a:pt x="228227" y="286307"/>
                </a:lnTo>
                <a:lnTo>
                  <a:pt x="287523" y="293245"/>
                </a:lnTo>
                <a:lnTo>
                  <a:pt x="350520" y="295655"/>
                </a:lnTo>
                <a:lnTo>
                  <a:pt x="413463" y="293245"/>
                </a:lnTo>
                <a:lnTo>
                  <a:pt x="472619" y="286307"/>
                </a:lnTo>
                <a:lnTo>
                  <a:pt x="527021" y="275279"/>
                </a:lnTo>
                <a:lnTo>
                  <a:pt x="575704" y="260601"/>
                </a:lnTo>
                <a:lnTo>
                  <a:pt x="617700" y="242713"/>
                </a:lnTo>
                <a:lnTo>
                  <a:pt x="652046" y="222052"/>
                </a:lnTo>
                <a:lnTo>
                  <a:pt x="693919" y="174170"/>
                </a:lnTo>
                <a:lnTo>
                  <a:pt x="699515" y="147827"/>
                </a:lnTo>
                <a:lnTo>
                  <a:pt x="693919" y="121083"/>
                </a:lnTo>
                <a:lnTo>
                  <a:pt x="652046" y="72926"/>
                </a:lnTo>
                <a:lnTo>
                  <a:pt x="617700" y="52315"/>
                </a:lnTo>
                <a:lnTo>
                  <a:pt x="575704" y="34552"/>
                </a:lnTo>
                <a:lnTo>
                  <a:pt x="527021" y="20037"/>
                </a:lnTo>
                <a:lnTo>
                  <a:pt x="472619" y="9173"/>
                </a:lnTo>
                <a:lnTo>
                  <a:pt x="413463" y="2360"/>
                </a:lnTo>
                <a:lnTo>
                  <a:pt x="35052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4396" y="2715895"/>
            <a:ext cx="4055745" cy="1068705"/>
          </a:xfrm>
          <a:custGeom>
            <a:avLst/>
            <a:gdLst/>
            <a:ahLst/>
            <a:cxnLst/>
            <a:rect l="l" t="t" r="r" b="b"/>
            <a:pathLst>
              <a:path w="4055745" h="1068704">
                <a:moveTo>
                  <a:pt x="0" y="0"/>
                </a:moveTo>
                <a:lnTo>
                  <a:pt x="4055363" y="0"/>
                </a:lnTo>
                <a:lnTo>
                  <a:pt x="4055363" y="1068197"/>
                </a:lnTo>
                <a:lnTo>
                  <a:pt x="0" y="10681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54396" y="2715895"/>
            <a:ext cx="4055745" cy="1068705"/>
          </a:xfrm>
          <a:prstGeom prst="rect">
            <a:avLst/>
          </a:prstGeom>
          <a:solidFill>
            <a:srgbClr val="FFFFFF"/>
          </a:solidFill>
          <a:ln w="9143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66675" marR="1562735">
              <a:lnSpc>
                <a:spcPct val="100800"/>
              </a:lnSpc>
              <a:spcBef>
                <a:spcPts val="21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1.-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Bilatzailea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&gt; Bilatu /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Emaitzak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(Bestela ez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da</a:t>
            </a:r>
            <a:r>
              <a:rPr sz="13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agertuko)</a:t>
            </a:r>
            <a:endParaRPr sz="1300">
              <a:latin typeface="Arial"/>
              <a:cs typeface="Arial"/>
            </a:endParaRPr>
          </a:p>
          <a:p>
            <a:pPr marL="66675" marR="554355">
              <a:lnSpc>
                <a:spcPct val="100000"/>
              </a:lnSpc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2.-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Berria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&gt;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Sartu beste erreferentzia curricular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guztiak.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Ikaslearen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CNEan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aipatzen</a:t>
            </a:r>
            <a:r>
              <a:rPr sz="13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direnak.</a:t>
            </a:r>
            <a:endParaRPr sz="1300">
              <a:latin typeface="Arial"/>
              <a:cs typeface="Arial"/>
            </a:endParaRPr>
          </a:p>
          <a:p>
            <a:pPr marL="66675">
              <a:lnSpc>
                <a:spcPct val="100000"/>
              </a:lnSpc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EZINBESTEKOA!!!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98792" y="1248283"/>
            <a:ext cx="334010" cy="486409"/>
          </a:xfrm>
          <a:custGeom>
            <a:avLst/>
            <a:gdLst/>
            <a:ahLst/>
            <a:cxnLst/>
            <a:rect l="l" t="t" r="r" b="b"/>
            <a:pathLst>
              <a:path w="334009" h="486410">
                <a:moveTo>
                  <a:pt x="0" y="0"/>
                </a:moveTo>
                <a:lnTo>
                  <a:pt x="333755" y="0"/>
                </a:lnTo>
                <a:lnTo>
                  <a:pt x="333755" y="486156"/>
                </a:lnTo>
                <a:lnTo>
                  <a:pt x="0" y="4861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098792" y="1248283"/>
            <a:ext cx="334010" cy="486409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80"/>
              </a:spcBef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27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703819" y="2107819"/>
            <a:ext cx="334010" cy="487680"/>
          </a:xfrm>
          <a:custGeom>
            <a:avLst/>
            <a:gdLst/>
            <a:ahLst/>
            <a:cxnLst/>
            <a:rect l="l" t="t" r="r" b="b"/>
            <a:pathLst>
              <a:path w="334009" h="487680">
                <a:moveTo>
                  <a:pt x="0" y="0"/>
                </a:moveTo>
                <a:lnTo>
                  <a:pt x="333755" y="0"/>
                </a:lnTo>
                <a:lnTo>
                  <a:pt x="333755" y="487679"/>
                </a:lnTo>
                <a:lnTo>
                  <a:pt x="0" y="4876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703819" y="2107819"/>
            <a:ext cx="334010" cy="48768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90"/>
              </a:spcBef>
            </a:pP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77011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3276" y="4034154"/>
            <a:ext cx="410209" cy="213360"/>
          </a:xfrm>
          <a:custGeom>
            <a:avLst/>
            <a:gdLst/>
            <a:ahLst/>
            <a:cxnLst/>
            <a:rect l="l" t="t" r="r" b="b"/>
            <a:pathLst>
              <a:path w="410209" h="213360">
                <a:moveTo>
                  <a:pt x="205740" y="0"/>
                </a:moveTo>
                <a:lnTo>
                  <a:pt x="140451" y="5388"/>
                </a:lnTo>
                <a:lnTo>
                  <a:pt x="83941" y="20433"/>
                </a:lnTo>
                <a:lnTo>
                  <a:pt x="39502" y="43452"/>
                </a:lnTo>
                <a:lnTo>
                  <a:pt x="10424" y="72761"/>
                </a:lnTo>
                <a:lnTo>
                  <a:pt x="0" y="106680"/>
                </a:lnTo>
                <a:lnTo>
                  <a:pt x="10424" y="140598"/>
                </a:lnTo>
                <a:lnTo>
                  <a:pt x="39502" y="169907"/>
                </a:lnTo>
                <a:lnTo>
                  <a:pt x="83941" y="192926"/>
                </a:lnTo>
                <a:lnTo>
                  <a:pt x="140451" y="207971"/>
                </a:lnTo>
                <a:lnTo>
                  <a:pt x="205740" y="213360"/>
                </a:lnTo>
                <a:lnTo>
                  <a:pt x="270284" y="207971"/>
                </a:lnTo>
                <a:lnTo>
                  <a:pt x="326343" y="192926"/>
                </a:lnTo>
                <a:lnTo>
                  <a:pt x="370551" y="169907"/>
                </a:lnTo>
                <a:lnTo>
                  <a:pt x="399544" y="140598"/>
                </a:lnTo>
                <a:lnTo>
                  <a:pt x="409955" y="106680"/>
                </a:lnTo>
                <a:lnTo>
                  <a:pt x="399544" y="72761"/>
                </a:lnTo>
                <a:lnTo>
                  <a:pt x="370551" y="43452"/>
                </a:lnTo>
                <a:lnTo>
                  <a:pt x="326343" y="20433"/>
                </a:lnTo>
                <a:lnTo>
                  <a:pt x="270284" y="5388"/>
                </a:lnTo>
                <a:lnTo>
                  <a:pt x="20574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43455" y="1197991"/>
            <a:ext cx="2131060" cy="361315"/>
          </a:xfrm>
          <a:custGeom>
            <a:avLst/>
            <a:gdLst/>
            <a:ahLst/>
            <a:cxnLst/>
            <a:rect l="l" t="t" r="r" b="b"/>
            <a:pathLst>
              <a:path w="2131060" h="361315">
                <a:moveTo>
                  <a:pt x="0" y="0"/>
                </a:moveTo>
                <a:lnTo>
                  <a:pt x="2130551" y="0"/>
                </a:lnTo>
                <a:lnTo>
                  <a:pt x="2130551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2523" y="3070986"/>
            <a:ext cx="2129155" cy="144780"/>
          </a:xfrm>
          <a:custGeom>
            <a:avLst/>
            <a:gdLst/>
            <a:ahLst/>
            <a:cxnLst/>
            <a:rect l="l" t="t" r="r" b="b"/>
            <a:pathLst>
              <a:path w="2129154" h="144780">
                <a:moveTo>
                  <a:pt x="0" y="0"/>
                </a:moveTo>
                <a:lnTo>
                  <a:pt x="2129028" y="0"/>
                </a:lnTo>
                <a:lnTo>
                  <a:pt x="2129028" y="144779"/>
                </a:lnTo>
                <a:lnTo>
                  <a:pt x="0" y="144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4351" y="3323971"/>
            <a:ext cx="1440180" cy="146685"/>
          </a:xfrm>
          <a:custGeom>
            <a:avLst/>
            <a:gdLst/>
            <a:ahLst/>
            <a:cxnLst/>
            <a:rect l="l" t="t" r="r" b="b"/>
            <a:pathLst>
              <a:path w="1440179" h="146685">
                <a:moveTo>
                  <a:pt x="0" y="0"/>
                </a:moveTo>
                <a:lnTo>
                  <a:pt x="1440052" y="0"/>
                </a:lnTo>
                <a:lnTo>
                  <a:pt x="1440052" y="146176"/>
                </a:lnTo>
                <a:lnTo>
                  <a:pt x="0" y="14617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92250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3644" y="1197991"/>
            <a:ext cx="2350135" cy="361315"/>
          </a:xfrm>
          <a:custGeom>
            <a:avLst/>
            <a:gdLst/>
            <a:ahLst/>
            <a:cxnLst/>
            <a:rect l="l" t="t" r="r" b="b"/>
            <a:pathLst>
              <a:path w="2350135" h="361315">
                <a:moveTo>
                  <a:pt x="0" y="0"/>
                </a:moveTo>
                <a:lnTo>
                  <a:pt x="2349881" y="0"/>
                </a:lnTo>
                <a:lnTo>
                  <a:pt x="2349881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79335" y="2746375"/>
            <a:ext cx="1365885" cy="71755"/>
          </a:xfrm>
          <a:custGeom>
            <a:avLst/>
            <a:gdLst/>
            <a:ahLst/>
            <a:cxnLst/>
            <a:rect l="l" t="t" r="r" b="b"/>
            <a:pathLst>
              <a:path w="1365884" h="71755">
                <a:moveTo>
                  <a:pt x="0" y="0"/>
                </a:moveTo>
                <a:lnTo>
                  <a:pt x="1365377" y="0"/>
                </a:lnTo>
                <a:lnTo>
                  <a:pt x="1365377" y="71627"/>
                </a:lnTo>
                <a:lnTo>
                  <a:pt x="0" y="71627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90544" y="3525139"/>
            <a:ext cx="1742439" cy="363220"/>
          </a:xfrm>
          <a:custGeom>
            <a:avLst/>
            <a:gdLst/>
            <a:ahLst/>
            <a:cxnLst/>
            <a:rect l="l" t="t" r="r" b="b"/>
            <a:pathLst>
              <a:path w="1742439" h="363220">
                <a:moveTo>
                  <a:pt x="870203" y="0"/>
                </a:moveTo>
                <a:lnTo>
                  <a:pt x="795196" y="662"/>
                </a:lnTo>
                <a:lnTo>
                  <a:pt x="721945" y="2613"/>
                </a:lnTo>
                <a:lnTo>
                  <a:pt x="650714" y="5801"/>
                </a:lnTo>
                <a:lnTo>
                  <a:pt x="581765" y="10170"/>
                </a:lnTo>
                <a:lnTo>
                  <a:pt x="515361" y="15669"/>
                </a:lnTo>
                <a:lnTo>
                  <a:pt x="451765" y="22244"/>
                </a:lnTo>
                <a:lnTo>
                  <a:pt x="391238" y="29842"/>
                </a:lnTo>
                <a:lnTo>
                  <a:pt x="334045" y="38408"/>
                </a:lnTo>
                <a:lnTo>
                  <a:pt x="280447" y="47891"/>
                </a:lnTo>
                <a:lnTo>
                  <a:pt x="230708" y="58235"/>
                </a:lnTo>
                <a:lnTo>
                  <a:pt x="185089" y="69390"/>
                </a:lnTo>
                <a:lnTo>
                  <a:pt x="143853" y="81300"/>
                </a:lnTo>
                <a:lnTo>
                  <a:pt x="107264" y="93912"/>
                </a:lnTo>
                <a:lnTo>
                  <a:pt x="49073" y="121032"/>
                </a:lnTo>
                <a:lnTo>
                  <a:pt x="12618" y="150322"/>
                </a:lnTo>
                <a:lnTo>
                  <a:pt x="0" y="181356"/>
                </a:lnTo>
                <a:lnTo>
                  <a:pt x="3198" y="197064"/>
                </a:lnTo>
                <a:lnTo>
                  <a:pt x="27997" y="227279"/>
                </a:lnTo>
                <a:lnTo>
                  <a:pt x="75583" y="255537"/>
                </a:lnTo>
                <a:lnTo>
                  <a:pt x="143853" y="281411"/>
                </a:lnTo>
                <a:lnTo>
                  <a:pt x="185089" y="293321"/>
                </a:lnTo>
                <a:lnTo>
                  <a:pt x="230708" y="304476"/>
                </a:lnTo>
                <a:lnTo>
                  <a:pt x="280447" y="314820"/>
                </a:lnTo>
                <a:lnTo>
                  <a:pt x="334045" y="324303"/>
                </a:lnTo>
                <a:lnTo>
                  <a:pt x="391238" y="332869"/>
                </a:lnTo>
                <a:lnTo>
                  <a:pt x="451765" y="340467"/>
                </a:lnTo>
                <a:lnTo>
                  <a:pt x="515361" y="347042"/>
                </a:lnTo>
                <a:lnTo>
                  <a:pt x="581765" y="352541"/>
                </a:lnTo>
                <a:lnTo>
                  <a:pt x="650714" y="356910"/>
                </a:lnTo>
                <a:lnTo>
                  <a:pt x="721945" y="360098"/>
                </a:lnTo>
                <a:lnTo>
                  <a:pt x="795196" y="362049"/>
                </a:lnTo>
                <a:lnTo>
                  <a:pt x="870203" y="362712"/>
                </a:lnTo>
                <a:lnTo>
                  <a:pt x="945440" y="362049"/>
                </a:lnTo>
                <a:lnTo>
                  <a:pt x="1018895" y="360098"/>
                </a:lnTo>
                <a:lnTo>
                  <a:pt x="1090307" y="356910"/>
                </a:lnTo>
                <a:lnTo>
                  <a:pt x="1159416" y="352541"/>
                </a:lnTo>
                <a:lnTo>
                  <a:pt x="1225961" y="347042"/>
                </a:lnTo>
                <a:lnTo>
                  <a:pt x="1289678" y="340467"/>
                </a:lnTo>
                <a:lnTo>
                  <a:pt x="1350309" y="332869"/>
                </a:lnTo>
                <a:lnTo>
                  <a:pt x="1407590" y="324303"/>
                </a:lnTo>
                <a:lnTo>
                  <a:pt x="1461261" y="314820"/>
                </a:lnTo>
                <a:lnTo>
                  <a:pt x="1511061" y="304476"/>
                </a:lnTo>
                <a:lnTo>
                  <a:pt x="1556728" y="293321"/>
                </a:lnTo>
                <a:lnTo>
                  <a:pt x="1598001" y="281411"/>
                </a:lnTo>
                <a:lnTo>
                  <a:pt x="1634619" y="268799"/>
                </a:lnTo>
                <a:lnTo>
                  <a:pt x="1692844" y="241679"/>
                </a:lnTo>
                <a:lnTo>
                  <a:pt x="1729311" y="212389"/>
                </a:lnTo>
                <a:lnTo>
                  <a:pt x="1741931" y="181356"/>
                </a:lnTo>
                <a:lnTo>
                  <a:pt x="1738733" y="165647"/>
                </a:lnTo>
                <a:lnTo>
                  <a:pt x="1713928" y="135432"/>
                </a:lnTo>
                <a:lnTo>
                  <a:pt x="1666320" y="107174"/>
                </a:lnTo>
                <a:lnTo>
                  <a:pt x="1598001" y="81300"/>
                </a:lnTo>
                <a:lnTo>
                  <a:pt x="1556728" y="69390"/>
                </a:lnTo>
                <a:lnTo>
                  <a:pt x="1511061" y="58235"/>
                </a:lnTo>
                <a:lnTo>
                  <a:pt x="1461261" y="47891"/>
                </a:lnTo>
                <a:lnTo>
                  <a:pt x="1407590" y="38408"/>
                </a:lnTo>
                <a:lnTo>
                  <a:pt x="1350309" y="29842"/>
                </a:lnTo>
                <a:lnTo>
                  <a:pt x="1289678" y="22244"/>
                </a:lnTo>
                <a:lnTo>
                  <a:pt x="1225961" y="15669"/>
                </a:lnTo>
                <a:lnTo>
                  <a:pt x="1159416" y="10170"/>
                </a:lnTo>
                <a:lnTo>
                  <a:pt x="1090307" y="5801"/>
                </a:lnTo>
                <a:lnTo>
                  <a:pt x="1018895" y="2613"/>
                </a:lnTo>
                <a:lnTo>
                  <a:pt x="945440" y="662"/>
                </a:lnTo>
                <a:lnTo>
                  <a:pt x="870203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23276" y="3829939"/>
            <a:ext cx="454659" cy="144780"/>
          </a:xfrm>
          <a:custGeom>
            <a:avLst/>
            <a:gdLst/>
            <a:ahLst/>
            <a:cxnLst/>
            <a:rect l="l" t="t" r="r" b="b"/>
            <a:pathLst>
              <a:path w="454659" h="144779">
                <a:moveTo>
                  <a:pt x="227075" y="0"/>
                </a:moveTo>
                <a:lnTo>
                  <a:pt x="154887" y="3803"/>
                </a:lnTo>
                <a:lnTo>
                  <a:pt x="92500" y="14337"/>
                </a:lnTo>
                <a:lnTo>
                  <a:pt x="43501" y="30284"/>
                </a:lnTo>
                <a:lnTo>
                  <a:pt x="0" y="73151"/>
                </a:lnTo>
                <a:lnTo>
                  <a:pt x="11472" y="95816"/>
                </a:lnTo>
                <a:lnTo>
                  <a:pt x="43501" y="115482"/>
                </a:lnTo>
                <a:lnTo>
                  <a:pt x="92500" y="130978"/>
                </a:lnTo>
                <a:lnTo>
                  <a:pt x="154887" y="141134"/>
                </a:lnTo>
                <a:lnTo>
                  <a:pt x="227075" y="144780"/>
                </a:lnTo>
                <a:lnTo>
                  <a:pt x="298679" y="141134"/>
                </a:lnTo>
                <a:lnTo>
                  <a:pt x="360992" y="130978"/>
                </a:lnTo>
                <a:lnTo>
                  <a:pt x="410212" y="115482"/>
                </a:lnTo>
                <a:lnTo>
                  <a:pt x="442533" y="95816"/>
                </a:lnTo>
                <a:lnTo>
                  <a:pt x="454151" y="73151"/>
                </a:lnTo>
                <a:lnTo>
                  <a:pt x="442533" y="50328"/>
                </a:lnTo>
                <a:lnTo>
                  <a:pt x="410212" y="30284"/>
                </a:lnTo>
                <a:lnTo>
                  <a:pt x="360992" y="14337"/>
                </a:lnTo>
                <a:lnTo>
                  <a:pt x="298679" y="3803"/>
                </a:lnTo>
                <a:lnTo>
                  <a:pt x="22707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84320" y="4082922"/>
            <a:ext cx="3938270" cy="672465"/>
          </a:xfrm>
          <a:custGeom>
            <a:avLst/>
            <a:gdLst/>
            <a:ahLst/>
            <a:cxnLst/>
            <a:rect l="l" t="t" r="r" b="b"/>
            <a:pathLst>
              <a:path w="3938270" h="672464">
                <a:moveTo>
                  <a:pt x="0" y="0"/>
                </a:moveTo>
                <a:lnTo>
                  <a:pt x="3938016" y="0"/>
                </a:lnTo>
                <a:lnTo>
                  <a:pt x="3938016" y="672084"/>
                </a:lnTo>
                <a:lnTo>
                  <a:pt x="0" y="6720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84320" y="4082922"/>
            <a:ext cx="3938270" cy="67246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 marR="222250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Ikastetxean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gelditzen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da.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Berritzegunean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ez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dugu  ikusten!!!</a:t>
            </a:r>
            <a:endParaRPr sz="1300">
              <a:latin typeface="Arial"/>
              <a:cs typeface="Arial"/>
            </a:endParaRPr>
          </a:p>
          <a:p>
            <a:pPr marL="66675">
              <a:lnSpc>
                <a:spcPct val="100000"/>
              </a:lnSpc>
              <a:spcBef>
                <a:spcPts val="10"/>
              </a:spcBef>
            </a:pP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Editatu!!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9683" y="970914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0" y="2700654"/>
            <a:ext cx="1405255" cy="142240"/>
          </a:xfrm>
          <a:custGeom>
            <a:avLst/>
            <a:gdLst/>
            <a:ahLst/>
            <a:cxnLst/>
            <a:rect l="l" t="t" r="r" b="b"/>
            <a:pathLst>
              <a:path w="1405254" h="142239">
                <a:moveTo>
                  <a:pt x="0" y="0"/>
                </a:moveTo>
                <a:lnTo>
                  <a:pt x="1405127" y="0"/>
                </a:lnTo>
                <a:lnTo>
                  <a:pt x="1405127" y="141732"/>
                </a:lnTo>
                <a:lnTo>
                  <a:pt x="0" y="141732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23644" y="1190371"/>
            <a:ext cx="2418715" cy="362585"/>
          </a:xfrm>
          <a:custGeom>
            <a:avLst/>
            <a:gdLst/>
            <a:ahLst/>
            <a:cxnLst/>
            <a:rect l="l" t="t" r="r" b="b"/>
            <a:pathLst>
              <a:path w="2418715" h="362584">
                <a:moveTo>
                  <a:pt x="0" y="0"/>
                </a:moveTo>
                <a:lnTo>
                  <a:pt x="2418460" y="0"/>
                </a:lnTo>
                <a:lnTo>
                  <a:pt x="2418460" y="362585"/>
                </a:lnTo>
                <a:lnTo>
                  <a:pt x="0" y="36258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5832" y="3273678"/>
            <a:ext cx="1795780" cy="360045"/>
          </a:xfrm>
          <a:custGeom>
            <a:avLst/>
            <a:gdLst/>
            <a:ahLst/>
            <a:cxnLst/>
            <a:rect l="l" t="t" r="r" b="b"/>
            <a:pathLst>
              <a:path w="1795779" h="360045">
                <a:moveTo>
                  <a:pt x="897636" y="0"/>
                </a:moveTo>
                <a:lnTo>
                  <a:pt x="824076" y="597"/>
                </a:lnTo>
                <a:lnTo>
                  <a:pt x="752144" y="2360"/>
                </a:lnTo>
                <a:lnTo>
                  <a:pt x="682070" y="5241"/>
                </a:lnTo>
                <a:lnTo>
                  <a:pt x="614086" y="9192"/>
                </a:lnTo>
                <a:lnTo>
                  <a:pt x="548425" y="14168"/>
                </a:lnTo>
                <a:lnTo>
                  <a:pt x="485319" y="20121"/>
                </a:lnTo>
                <a:lnTo>
                  <a:pt x="424999" y="27004"/>
                </a:lnTo>
                <a:lnTo>
                  <a:pt x="367698" y="34771"/>
                </a:lnTo>
                <a:lnTo>
                  <a:pt x="313648" y="43375"/>
                </a:lnTo>
                <a:lnTo>
                  <a:pt x="263080" y="52768"/>
                </a:lnTo>
                <a:lnTo>
                  <a:pt x="216227" y="62904"/>
                </a:lnTo>
                <a:lnTo>
                  <a:pt x="173321" y="73737"/>
                </a:lnTo>
                <a:lnTo>
                  <a:pt x="134594" y="85218"/>
                </a:lnTo>
                <a:lnTo>
                  <a:pt x="70604" y="109942"/>
                </a:lnTo>
                <a:lnTo>
                  <a:pt x="26113" y="136700"/>
                </a:lnTo>
                <a:lnTo>
                  <a:pt x="0" y="179832"/>
                </a:lnTo>
                <a:lnTo>
                  <a:pt x="2978" y="194546"/>
                </a:lnTo>
                <a:lnTo>
                  <a:pt x="45805" y="236573"/>
                </a:lnTo>
                <a:lnTo>
                  <a:pt x="100277" y="262361"/>
                </a:lnTo>
                <a:lnTo>
                  <a:pt x="173321" y="285926"/>
                </a:lnTo>
                <a:lnTo>
                  <a:pt x="216227" y="296759"/>
                </a:lnTo>
                <a:lnTo>
                  <a:pt x="263080" y="306895"/>
                </a:lnTo>
                <a:lnTo>
                  <a:pt x="313648" y="316288"/>
                </a:lnTo>
                <a:lnTo>
                  <a:pt x="367698" y="324892"/>
                </a:lnTo>
                <a:lnTo>
                  <a:pt x="424999" y="332659"/>
                </a:lnTo>
                <a:lnTo>
                  <a:pt x="485319" y="339542"/>
                </a:lnTo>
                <a:lnTo>
                  <a:pt x="548425" y="345495"/>
                </a:lnTo>
                <a:lnTo>
                  <a:pt x="614086" y="350471"/>
                </a:lnTo>
                <a:lnTo>
                  <a:pt x="682070" y="354422"/>
                </a:lnTo>
                <a:lnTo>
                  <a:pt x="752144" y="357303"/>
                </a:lnTo>
                <a:lnTo>
                  <a:pt x="824076" y="359066"/>
                </a:lnTo>
                <a:lnTo>
                  <a:pt x="897636" y="359663"/>
                </a:lnTo>
                <a:lnTo>
                  <a:pt x="971195" y="359066"/>
                </a:lnTo>
                <a:lnTo>
                  <a:pt x="1043127" y="357303"/>
                </a:lnTo>
                <a:lnTo>
                  <a:pt x="1113201" y="354422"/>
                </a:lnTo>
                <a:lnTo>
                  <a:pt x="1181185" y="350471"/>
                </a:lnTo>
                <a:lnTo>
                  <a:pt x="1246846" y="345495"/>
                </a:lnTo>
                <a:lnTo>
                  <a:pt x="1309952" y="339542"/>
                </a:lnTo>
                <a:lnTo>
                  <a:pt x="1370272" y="332659"/>
                </a:lnTo>
                <a:lnTo>
                  <a:pt x="1427573" y="324892"/>
                </a:lnTo>
                <a:lnTo>
                  <a:pt x="1481623" y="316288"/>
                </a:lnTo>
                <a:lnTo>
                  <a:pt x="1532191" y="306895"/>
                </a:lnTo>
                <a:lnTo>
                  <a:pt x="1579044" y="296759"/>
                </a:lnTo>
                <a:lnTo>
                  <a:pt x="1621950" y="285926"/>
                </a:lnTo>
                <a:lnTo>
                  <a:pt x="1660677" y="274445"/>
                </a:lnTo>
                <a:lnTo>
                  <a:pt x="1724667" y="249721"/>
                </a:lnTo>
                <a:lnTo>
                  <a:pt x="1769158" y="222963"/>
                </a:lnTo>
                <a:lnTo>
                  <a:pt x="1795271" y="179832"/>
                </a:lnTo>
                <a:lnTo>
                  <a:pt x="1792293" y="165117"/>
                </a:lnTo>
                <a:lnTo>
                  <a:pt x="1749466" y="123090"/>
                </a:lnTo>
                <a:lnTo>
                  <a:pt x="1694994" y="97302"/>
                </a:lnTo>
                <a:lnTo>
                  <a:pt x="1621950" y="73737"/>
                </a:lnTo>
                <a:lnTo>
                  <a:pt x="1579044" y="62904"/>
                </a:lnTo>
                <a:lnTo>
                  <a:pt x="1532191" y="52768"/>
                </a:lnTo>
                <a:lnTo>
                  <a:pt x="1481623" y="43375"/>
                </a:lnTo>
                <a:lnTo>
                  <a:pt x="1427573" y="34771"/>
                </a:lnTo>
                <a:lnTo>
                  <a:pt x="1370272" y="27004"/>
                </a:lnTo>
                <a:lnTo>
                  <a:pt x="1309952" y="20121"/>
                </a:lnTo>
                <a:lnTo>
                  <a:pt x="1246846" y="14168"/>
                </a:lnTo>
                <a:lnTo>
                  <a:pt x="1181185" y="9192"/>
                </a:lnTo>
                <a:lnTo>
                  <a:pt x="1113201" y="5241"/>
                </a:lnTo>
                <a:lnTo>
                  <a:pt x="1043127" y="2360"/>
                </a:lnTo>
                <a:lnTo>
                  <a:pt x="971195" y="597"/>
                </a:lnTo>
                <a:lnTo>
                  <a:pt x="89763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21708" y="3729354"/>
            <a:ext cx="3432175" cy="274320"/>
          </a:xfrm>
          <a:custGeom>
            <a:avLst/>
            <a:gdLst/>
            <a:ahLst/>
            <a:cxnLst/>
            <a:rect l="l" t="t" r="r" b="b"/>
            <a:pathLst>
              <a:path w="3432175" h="274320">
                <a:moveTo>
                  <a:pt x="0" y="0"/>
                </a:moveTo>
                <a:lnTo>
                  <a:pt x="3431920" y="0"/>
                </a:lnTo>
                <a:lnTo>
                  <a:pt x="3431920" y="274320"/>
                </a:lnTo>
                <a:lnTo>
                  <a:pt x="0" y="27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21708" y="3729354"/>
            <a:ext cx="3432175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 txantiloia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osatua</a:t>
            </a:r>
            <a:r>
              <a:rPr sz="13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erantsi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82168" y="736219"/>
            <a:ext cx="9479280" cy="5364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57900" y="1755775"/>
            <a:ext cx="870585" cy="347980"/>
          </a:xfrm>
          <a:custGeom>
            <a:avLst/>
            <a:gdLst/>
            <a:ahLst/>
            <a:cxnLst/>
            <a:rect l="l" t="t" r="r" b="b"/>
            <a:pathLst>
              <a:path w="870584" h="347980">
                <a:moveTo>
                  <a:pt x="434339" y="0"/>
                </a:moveTo>
                <a:lnTo>
                  <a:pt x="369950" y="1882"/>
                </a:lnTo>
                <a:lnTo>
                  <a:pt x="308563" y="7350"/>
                </a:lnTo>
                <a:lnTo>
                  <a:pt x="250838" y="16137"/>
                </a:lnTo>
                <a:lnTo>
                  <a:pt x="197434" y="27974"/>
                </a:lnTo>
                <a:lnTo>
                  <a:pt x="149010" y="42594"/>
                </a:lnTo>
                <a:lnTo>
                  <a:pt x="106227" y="59727"/>
                </a:lnTo>
                <a:lnTo>
                  <a:pt x="69744" y="79108"/>
                </a:lnTo>
                <a:lnTo>
                  <a:pt x="18315" y="123536"/>
                </a:lnTo>
                <a:lnTo>
                  <a:pt x="0" y="173736"/>
                </a:lnTo>
                <a:lnTo>
                  <a:pt x="4688" y="199423"/>
                </a:lnTo>
                <a:lnTo>
                  <a:pt x="40220" y="247004"/>
                </a:lnTo>
                <a:lnTo>
                  <a:pt x="106227" y="287744"/>
                </a:lnTo>
                <a:lnTo>
                  <a:pt x="149010" y="304877"/>
                </a:lnTo>
                <a:lnTo>
                  <a:pt x="197434" y="319497"/>
                </a:lnTo>
                <a:lnTo>
                  <a:pt x="250838" y="331334"/>
                </a:lnTo>
                <a:lnTo>
                  <a:pt x="308563" y="340121"/>
                </a:lnTo>
                <a:lnTo>
                  <a:pt x="369950" y="345589"/>
                </a:lnTo>
                <a:lnTo>
                  <a:pt x="434339" y="347472"/>
                </a:lnTo>
                <a:lnTo>
                  <a:pt x="498764" y="345589"/>
                </a:lnTo>
                <a:lnTo>
                  <a:pt x="560249" y="340121"/>
                </a:lnTo>
                <a:lnTo>
                  <a:pt x="618119" y="331334"/>
                </a:lnTo>
                <a:lnTo>
                  <a:pt x="671703" y="319497"/>
                </a:lnTo>
                <a:lnTo>
                  <a:pt x="720327" y="304877"/>
                </a:lnTo>
                <a:lnTo>
                  <a:pt x="763317" y="287744"/>
                </a:lnTo>
                <a:lnTo>
                  <a:pt x="800001" y="268363"/>
                </a:lnTo>
                <a:lnTo>
                  <a:pt x="851755" y="223935"/>
                </a:lnTo>
                <a:lnTo>
                  <a:pt x="870203" y="173736"/>
                </a:lnTo>
                <a:lnTo>
                  <a:pt x="865479" y="148048"/>
                </a:lnTo>
                <a:lnTo>
                  <a:pt x="829705" y="100467"/>
                </a:lnTo>
                <a:lnTo>
                  <a:pt x="763317" y="59727"/>
                </a:lnTo>
                <a:lnTo>
                  <a:pt x="720327" y="42594"/>
                </a:lnTo>
                <a:lnTo>
                  <a:pt x="671703" y="27974"/>
                </a:lnTo>
                <a:lnTo>
                  <a:pt x="618119" y="16137"/>
                </a:lnTo>
                <a:lnTo>
                  <a:pt x="560249" y="7350"/>
                </a:lnTo>
                <a:lnTo>
                  <a:pt x="498764" y="1882"/>
                </a:lnTo>
                <a:lnTo>
                  <a:pt x="434339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82168" y="789558"/>
            <a:ext cx="9424416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57159" y="2563495"/>
            <a:ext cx="871855" cy="367665"/>
          </a:xfrm>
          <a:custGeom>
            <a:avLst/>
            <a:gdLst/>
            <a:ahLst/>
            <a:cxnLst/>
            <a:rect l="l" t="t" r="r" b="b"/>
            <a:pathLst>
              <a:path w="871854" h="367664">
                <a:moveTo>
                  <a:pt x="435864" y="0"/>
                </a:moveTo>
                <a:lnTo>
                  <a:pt x="371439" y="1992"/>
                </a:lnTo>
                <a:lnTo>
                  <a:pt x="309954" y="7776"/>
                </a:lnTo>
                <a:lnTo>
                  <a:pt x="252084" y="17065"/>
                </a:lnTo>
                <a:lnTo>
                  <a:pt x="198500" y="29568"/>
                </a:lnTo>
                <a:lnTo>
                  <a:pt x="149876" y="44998"/>
                </a:lnTo>
                <a:lnTo>
                  <a:pt x="106886" y="63066"/>
                </a:lnTo>
                <a:lnTo>
                  <a:pt x="70202" y="83484"/>
                </a:lnTo>
                <a:lnTo>
                  <a:pt x="18448" y="130214"/>
                </a:lnTo>
                <a:lnTo>
                  <a:pt x="0" y="182879"/>
                </a:lnTo>
                <a:lnTo>
                  <a:pt x="4724" y="210189"/>
                </a:lnTo>
                <a:lnTo>
                  <a:pt x="40498" y="260734"/>
                </a:lnTo>
                <a:lnTo>
                  <a:pt x="106886" y="303969"/>
                </a:lnTo>
                <a:lnTo>
                  <a:pt x="149876" y="322142"/>
                </a:lnTo>
                <a:lnTo>
                  <a:pt x="198500" y="337642"/>
                </a:lnTo>
                <a:lnTo>
                  <a:pt x="252084" y="350187"/>
                </a:lnTo>
                <a:lnTo>
                  <a:pt x="309954" y="359497"/>
                </a:lnTo>
                <a:lnTo>
                  <a:pt x="371439" y="365290"/>
                </a:lnTo>
                <a:lnTo>
                  <a:pt x="435864" y="367283"/>
                </a:lnTo>
                <a:lnTo>
                  <a:pt x="500288" y="365290"/>
                </a:lnTo>
                <a:lnTo>
                  <a:pt x="561773" y="359497"/>
                </a:lnTo>
                <a:lnTo>
                  <a:pt x="619643" y="350187"/>
                </a:lnTo>
                <a:lnTo>
                  <a:pt x="673227" y="337642"/>
                </a:lnTo>
                <a:lnTo>
                  <a:pt x="721851" y="322142"/>
                </a:lnTo>
                <a:lnTo>
                  <a:pt x="764841" y="303969"/>
                </a:lnTo>
                <a:lnTo>
                  <a:pt x="801525" y="283406"/>
                </a:lnTo>
                <a:lnTo>
                  <a:pt x="853279" y="236234"/>
                </a:lnTo>
                <a:lnTo>
                  <a:pt x="871728" y="182879"/>
                </a:lnTo>
                <a:lnTo>
                  <a:pt x="867003" y="155949"/>
                </a:lnTo>
                <a:lnTo>
                  <a:pt x="831229" y="105963"/>
                </a:lnTo>
                <a:lnTo>
                  <a:pt x="764841" y="63066"/>
                </a:lnTo>
                <a:lnTo>
                  <a:pt x="721851" y="44998"/>
                </a:lnTo>
                <a:lnTo>
                  <a:pt x="673227" y="29568"/>
                </a:lnTo>
                <a:lnTo>
                  <a:pt x="619643" y="17065"/>
                </a:lnTo>
                <a:lnTo>
                  <a:pt x="561773" y="7776"/>
                </a:lnTo>
                <a:lnTo>
                  <a:pt x="500288" y="1992"/>
                </a:lnTo>
                <a:lnTo>
                  <a:pt x="43586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1739" y="2310510"/>
            <a:ext cx="2738755" cy="870585"/>
          </a:xfrm>
          <a:custGeom>
            <a:avLst/>
            <a:gdLst/>
            <a:ahLst/>
            <a:cxnLst/>
            <a:rect l="l" t="t" r="r" b="b"/>
            <a:pathLst>
              <a:path w="2738754" h="870585">
                <a:moveTo>
                  <a:pt x="0" y="0"/>
                </a:moveTo>
                <a:lnTo>
                  <a:pt x="2738628" y="0"/>
                </a:lnTo>
                <a:lnTo>
                  <a:pt x="2738628" y="870076"/>
                </a:lnTo>
                <a:lnTo>
                  <a:pt x="0" y="87007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91739" y="2310510"/>
            <a:ext cx="2738755" cy="87058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6675" marR="60325">
              <a:lnSpc>
                <a:spcPct val="100000"/>
              </a:lnSpc>
              <a:spcBef>
                <a:spcPts val="235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Documentos&gt;Solicitudes  Artxiboaren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izena: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CNE_ +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inizialak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Bi hizkuntzatan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ezinbestekoa da 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Examinar... &gt;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Aukeratu</a:t>
            </a:r>
            <a:r>
              <a:rPr sz="13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artxiboa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21663" y="1854835"/>
            <a:ext cx="871855" cy="365760"/>
          </a:xfrm>
          <a:custGeom>
            <a:avLst/>
            <a:gdLst/>
            <a:ahLst/>
            <a:cxnLst/>
            <a:rect l="l" t="t" r="r" b="b"/>
            <a:pathLst>
              <a:path w="871855" h="365760">
                <a:moveTo>
                  <a:pt x="435864" y="0"/>
                </a:moveTo>
                <a:lnTo>
                  <a:pt x="371439" y="1992"/>
                </a:lnTo>
                <a:lnTo>
                  <a:pt x="309954" y="7776"/>
                </a:lnTo>
                <a:lnTo>
                  <a:pt x="252084" y="17065"/>
                </a:lnTo>
                <a:lnTo>
                  <a:pt x="198500" y="29568"/>
                </a:lnTo>
                <a:lnTo>
                  <a:pt x="149876" y="44998"/>
                </a:lnTo>
                <a:lnTo>
                  <a:pt x="106886" y="63066"/>
                </a:lnTo>
                <a:lnTo>
                  <a:pt x="70202" y="83484"/>
                </a:lnTo>
                <a:lnTo>
                  <a:pt x="18448" y="130214"/>
                </a:lnTo>
                <a:lnTo>
                  <a:pt x="0" y="182879"/>
                </a:lnTo>
                <a:lnTo>
                  <a:pt x="4724" y="209810"/>
                </a:lnTo>
                <a:lnTo>
                  <a:pt x="40498" y="259796"/>
                </a:lnTo>
                <a:lnTo>
                  <a:pt x="106886" y="302693"/>
                </a:lnTo>
                <a:lnTo>
                  <a:pt x="149876" y="320761"/>
                </a:lnTo>
                <a:lnTo>
                  <a:pt x="198500" y="336191"/>
                </a:lnTo>
                <a:lnTo>
                  <a:pt x="252084" y="348694"/>
                </a:lnTo>
                <a:lnTo>
                  <a:pt x="309954" y="357983"/>
                </a:lnTo>
                <a:lnTo>
                  <a:pt x="371439" y="363767"/>
                </a:lnTo>
                <a:lnTo>
                  <a:pt x="435864" y="365760"/>
                </a:lnTo>
                <a:lnTo>
                  <a:pt x="500288" y="363767"/>
                </a:lnTo>
                <a:lnTo>
                  <a:pt x="561773" y="357983"/>
                </a:lnTo>
                <a:lnTo>
                  <a:pt x="619643" y="348694"/>
                </a:lnTo>
                <a:lnTo>
                  <a:pt x="673227" y="336191"/>
                </a:lnTo>
                <a:lnTo>
                  <a:pt x="721851" y="320761"/>
                </a:lnTo>
                <a:lnTo>
                  <a:pt x="764841" y="302693"/>
                </a:lnTo>
                <a:lnTo>
                  <a:pt x="801525" y="282275"/>
                </a:lnTo>
                <a:lnTo>
                  <a:pt x="853279" y="235545"/>
                </a:lnTo>
                <a:lnTo>
                  <a:pt x="871728" y="182879"/>
                </a:lnTo>
                <a:lnTo>
                  <a:pt x="867003" y="155949"/>
                </a:lnTo>
                <a:lnTo>
                  <a:pt x="831229" y="105963"/>
                </a:lnTo>
                <a:lnTo>
                  <a:pt x="764841" y="63066"/>
                </a:lnTo>
                <a:lnTo>
                  <a:pt x="721851" y="44998"/>
                </a:lnTo>
                <a:lnTo>
                  <a:pt x="673227" y="29568"/>
                </a:lnTo>
                <a:lnTo>
                  <a:pt x="619643" y="17065"/>
                </a:lnTo>
                <a:lnTo>
                  <a:pt x="561773" y="7776"/>
                </a:lnTo>
                <a:lnTo>
                  <a:pt x="500288" y="1992"/>
                </a:lnTo>
                <a:lnTo>
                  <a:pt x="43586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73067" y="1804542"/>
            <a:ext cx="871855" cy="367665"/>
          </a:xfrm>
          <a:custGeom>
            <a:avLst/>
            <a:gdLst/>
            <a:ahLst/>
            <a:cxnLst/>
            <a:rect l="l" t="t" r="r" b="b"/>
            <a:pathLst>
              <a:path w="871854" h="367664">
                <a:moveTo>
                  <a:pt x="435864" y="0"/>
                </a:moveTo>
                <a:lnTo>
                  <a:pt x="371439" y="1992"/>
                </a:lnTo>
                <a:lnTo>
                  <a:pt x="309954" y="7776"/>
                </a:lnTo>
                <a:lnTo>
                  <a:pt x="252084" y="17065"/>
                </a:lnTo>
                <a:lnTo>
                  <a:pt x="198500" y="29568"/>
                </a:lnTo>
                <a:lnTo>
                  <a:pt x="149876" y="44998"/>
                </a:lnTo>
                <a:lnTo>
                  <a:pt x="106886" y="63066"/>
                </a:lnTo>
                <a:lnTo>
                  <a:pt x="70202" y="83484"/>
                </a:lnTo>
                <a:lnTo>
                  <a:pt x="18448" y="130214"/>
                </a:lnTo>
                <a:lnTo>
                  <a:pt x="0" y="182880"/>
                </a:lnTo>
                <a:lnTo>
                  <a:pt x="4724" y="210186"/>
                </a:lnTo>
                <a:lnTo>
                  <a:pt x="40498" y="260711"/>
                </a:lnTo>
                <a:lnTo>
                  <a:pt x="106886" y="303915"/>
                </a:lnTo>
                <a:lnTo>
                  <a:pt x="149876" y="322070"/>
                </a:lnTo>
                <a:lnTo>
                  <a:pt x="198500" y="337553"/>
                </a:lnTo>
                <a:lnTo>
                  <a:pt x="252084" y="350084"/>
                </a:lnTo>
                <a:lnTo>
                  <a:pt x="309954" y="359382"/>
                </a:lnTo>
                <a:lnTo>
                  <a:pt x="371439" y="365166"/>
                </a:lnTo>
                <a:lnTo>
                  <a:pt x="435864" y="367157"/>
                </a:lnTo>
                <a:lnTo>
                  <a:pt x="500288" y="365166"/>
                </a:lnTo>
                <a:lnTo>
                  <a:pt x="561773" y="359382"/>
                </a:lnTo>
                <a:lnTo>
                  <a:pt x="619643" y="350084"/>
                </a:lnTo>
                <a:lnTo>
                  <a:pt x="673227" y="337553"/>
                </a:lnTo>
                <a:lnTo>
                  <a:pt x="721851" y="322070"/>
                </a:lnTo>
                <a:lnTo>
                  <a:pt x="764841" y="303915"/>
                </a:lnTo>
                <a:lnTo>
                  <a:pt x="801525" y="283368"/>
                </a:lnTo>
                <a:lnTo>
                  <a:pt x="853279" y="236223"/>
                </a:lnTo>
                <a:lnTo>
                  <a:pt x="871728" y="182880"/>
                </a:lnTo>
                <a:lnTo>
                  <a:pt x="867003" y="155949"/>
                </a:lnTo>
                <a:lnTo>
                  <a:pt x="831229" y="105963"/>
                </a:lnTo>
                <a:lnTo>
                  <a:pt x="764841" y="63066"/>
                </a:lnTo>
                <a:lnTo>
                  <a:pt x="721851" y="44998"/>
                </a:lnTo>
                <a:lnTo>
                  <a:pt x="673227" y="29568"/>
                </a:lnTo>
                <a:lnTo>
                  <a:pt x="619643" y="17065"/>
                </a:lnTo>
                <a:lnTo>
                  <a:pt x="561773" y="7776"/>
                </a:lnTo>
                <a:lnTo>
                  <a:pt x="500288" y="1992"/>
                </a:lnTo>
                <a:lnTo>
                  <a:pt x="43586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6527" y="1603375"/>
            <a:ext cx="870585" cy="365760"/>
          </a:xfrm>
          <a:custGeom>
            <a:avLst/>
            <a:gdLst/>
            <a:ahLst/>
            <a:cxnLst/>
            <a:rect l="l" t="t" r="r" b="b"/>
            <a:pathLst>
              <a:path w="870585" h="365760">
                <a:moveTo>
                  <a:pt x="434340" y="0"/>
                </a:moveTo>
                <a:lnTo>
                  <a:pt x="370294" y="1992"/>
                </a:lnTo>
                <a:lnTo>
                  <a:pt x="309120" y="7776"/>
                </a:lnTo>
                <a:lnTo>
                  <a:pt x="251497" y="17065"/>
                </a:lnTo>
                <a:lnTo>
                  <a:pt x="198107" y="29568"/>
                </a:lnTo>
                <a:lnTo>
                  <a:pt x="149629" y="44998"/>
                </a:lnTo>
                <a:lnTo>
                  <a:pt x="106742" y="63066"/>
                </a:lnTo>
                <a:lnTo>
                  <a:pt x="70129" y="83484"/>
                </a:lnTo>
                <a:lnTo>
                  <a:pt x="18439" y="130214"/>
                </a:lnTo>
                <a:lnTo>
                  <a:pt x="0" y="182879"/>
                </a:lnTo>
                <a:lnTo>
                  <a:pt x="4723" y="210153"/>
                </a:lnTo>
                <a:lnTo>
                  <a:pt x="40467" y="260456"/>
                </a:lnTo>
                <a:lnTo>
                  <a:pt x="106742" y="303311"/>
                </a:lnTo>
                <a:lnTo>
                  <a:pt x="149629" y="321276"/>
                </a:lnTo>
                <a:lnTo>
                  <a:pt x="198107" y="336576"/>
                </a:lnTo>
                <a:lnTo>
                  <a:pt x="251497" y="348942"/>
                </a:lnTo>
                <a:lnTo>
                  <a:pt x="309120" y="358106"/>
                </a:lnTo>
                <a:lnTo>
                  <a:pt x="370294" y="363802"/>
                </a:lnTo>
                <a:lnTo>
                  <a:pt x="434340" y="365760"/>
                </a:lnTo>
                <a:lnTo>
                  <a:pt x="498764" y="363802"/>
                </a:lnTo>
                <a:lnTo>
                  <a:pt x="560249" y="358106"/>
                </a:lnTo>
                <a:lnTo>
                  <a:pt x="618119" y="348942"/>
                </a:lnTo>
                <a:lnTo>
                  <a:pt x="671703" y="336576"/>
                </a:lnTo>
                <a:lnTo>
                  <a:pt x="720327" y="321276"/>
                </a:lnTo>
                <a:lnTo>
                  <a:pt x="763317" y="303311"/>
                </a:lnTo>
                <a:lnTo>
                  <a:pt x="800001" y="282948"/>
                </a:lnTo>
                <a:lnTo>
                  <a:pt x="851755" y="236102"/>
                </a:lnTo>
                <a:lnTo>
                  <a:pt x="870204" y="182879"/>
                </a:lnTo>
                <a:lnTo>
                  <a:pt x="865479" y="155949"/>
                </a:lnTo>
                <a:lnTo>
                  <a:pt x="829705" y="105963"/>
                </a:lnTo>
                <a:lnTo>
                  <a:pt x="763317" y="63066"/>
                </a:lnTo>
                <a:lnTo>
                  <a:pt x="720327" y="44998"/>
                </a:lnTo>
                <a:lnTo>
                  <a:pt x="671703" y="29568"/>
                </a:lnTo>
                <a:lnTo>
                  <a:pt x="618119" y="17065"/>
                </a:lnTo>
                <a:lnTo>
                  <a:pt x="560249" y="7776"/>
                </a:lnTo>
                <a:lnTo>
                  <a:pt x="498764" y="1992"/>
                </a:lnTo>
                <a:lnTo>
                  <a:pt x="43434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26408" y="1553083"/>
            <a:ext cx="871855" cy="365760"/>
          </a:xfrm>
          <a:custGeom>
            <a:avLst/>
            <a:gdLst/>
            <a:ahLst/>
            <a:cxnLst/>
            <a:rect l="l" t="t" r="r" b="b"/>
            <a:pathLst>
              <a:path w="871854" h="365760">
                <a:moveTo>
                  <a:pt x="435863" y="0"/>
                </a:moveTo>
                <a:lnTo>
                  <a:pt x="371439" y="1957"/>
                </a:lnTo>
                <a:lnTo>
                  <a:pt x="309954" y="7653"/>
                </a:lnTo>
                <a:lnTo>
                  <a:pt x="252084" y="16817"/>
                </a:lnTo>
                <a:lnTo>
                  <a:pt x="198500" y="29183"/>
                </a:lnTo>
                <a:lnTo>
                  <a:pt x="149876" y="44483"/>
                </a:lnTo>
                <a:lnTo>
                  <a:pt x="106886" y="62448"/>
                </a:lnTo>
                <a:lnTo>
                  <a:pt x="70202" y="82811"/>
                </a:lnTo>
                <a:lnTo>
                  <a:pt x="18448" y="129657"/>
                </a:lnTo>
                <a:lnTo>
                  <a:pt x="0" y="182879"/>
                </a:lnTo>
                <a:lnTo>
                  <a:pt x="4724" y="209810"/>
                </a:lnTo>
                <a:lnTo>
                  <a:pt x="40498" y="259796"/>
                </a:lnTo>
                <a:lnTo>
                  <a:pt x="106886" y="302693"/>
                </a:lnTo>
                <a:lnTo>
                  <a:pt x="149876" y="320761"/>
                </a:lnTo>
                <a:lnTo>
                  <a:pt x="198500" y="336191"/>
                </a:lnTo>
                <a:lnTo>
                  <a:pt x="252084" y="348694"/>
                </a:lnTo>
                <a:lnTo>
                  <a:pt x="309954" y="357983"/>
                </a:lnTo>
                <a:lnTo>
                  <a:pt x="371439" y="363767"/>
                </a:lnTo>
                <a:lnTo>
                  <a:pt x="435863" y="365759"/>
                </a:lnTo>
                <a:lnTo>
                  <a:pt x="500288" y="363767"/>
                </a:lnTo>
                <a:lnTo>
                  <a:pt x="561773" y="357983"/>
                </a:lnTo>
                <a:lnTo>
                  <a:pt x="619643" y="348694"/>
                </a:lnTo>
                <a:lnTo>
                  <a:pt x="673227" y="336191"/>
                </a:lnTo>
                <a:lnTo>
                  <a:pt x="721851" y="320761"/>
                </a:lnTo>
                <a:lnTo>
                  <a:pt x="764841" y="302693"/>
                </a:lnTo>
                <a:lnTo>
                  <a:pt x="801525" y="282275"/>
                </a:lnTo>
                <a:lnTo>
                  <a:pt x="853279" y="235545"/>
                </a:lnTo>
                <a:lnTo>
                  <a:pt x="871727" y="182879"/>
                </a:lnTo>
                <a:lnTo>
                  <a:pt x="867003" y="155606"/>
                </a:lnTo>
                <a:lnTo>
                  <a:pt x="831229" y="105303"/>
                </a:lnTo>
                <a:lnTo>
                  <a:pt x="764841" y="62448"/>
                </a:lnTo>
                <a:lnTo>
                  <a:pt x="721851" y="44483"/>
                </a:lnTo>
                <a:lnTo>
                  <a:pt x="673227" y="29183"/>
                </a:lnTo>
                <a:lnTo>
                  <a:pt x="619643" y="16817"/>
                </a:lnTo>
                <a:lnTo>
                  <a:pt x="561773" y="7653"/>
                </a:lnTo>
                <a:lnTo>
                  <a:pt x="500288" y="1957"/>
                </a:lnTo>
                <a:lnTo>
                  <a:pt x="4358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82168" y="777366"/>
            <a:ext cx="9424416" cy="533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50847" y="1553083"/>
            <a:ext cx="2748280" cy="360045"/>
          </a:xfrm>
          <a:custGeom>
            <a:avLst/>
            <a:gdLst/>
            <a:ahLst/>
            <a:cxnLst/>
            <a:rect l="l" t="t" r="r" b="b"/>
            <a:pathLst>
              <a:path w="2748279" h="360044">
                <a:moveTo>
                  <a:pt x="1373124" y="0"/>
                </a:moveTo>
                <a:lnTo>
                  <a:pt x="1295147" y="280"/>
                </a:lnTo>
                <a:lnTo>
                  <a:pt x="1218319" y="1111"/>
                </a:lnTo>
                <a:lnTo>
                  <a:pt x="1142754" y="2480"/>
                </a:lnTo>
                <a:lnTo>
                  <a:pt x="1068569" y="4371"/>
                </a:lnTo>
                <a:lnTo>
                  <a:pt x="995879" y="6770"/>
                </a:lnTo>
                <a:lnTo>
                  <a:pt x="924799" y="9664"/>
                </a:lnTo>
                <a:lnTo>
                  <a:pt x="855445" y="13037"/>
                </a:lnTo>
                <a:lnTo>
                  <a:pt x="787932" y="16876"/>
                </a:lnTo>
                <a:lnTo>
                  <a:pt x="722376" y="21167"/>
                </a:lnTo>
                <a:lnTo>
                  <a:pt x="658892" y="25894"/>
                </a:lnTo>
                <a:lnTo>
                  <a:pt x="597596" y="31045"/>
                </a:lnTo>
                <a:lnTo>
                  <a:pt x="538603" y="36604"/>
                </a:lnTo>
                <a:lnTo>
                  <a:pt x="482029" y="42558"/>
                </a:lnTo>
                <a:lnTo>
                  <a:pt x="427988" y="48891"/>
                </a:lnTo>
                <a:lnTo>
                  <a:pt x="376598" y="55591"/>
                </a:lnTo>
                <a:lnTo>
                  <a:pt x="327972" y="62643"/>
                </a:lnTo>
                <a:lnTo>
                  <a:pt x="282227" y="70032"/>
                </a:lnTo>
                <a:lnTo>
                  <a:pt x="239477" y="77744"/>
                </a:lnTo>
                <a:lnTo>
                  <a:pt x="199840" y="85765"/>
                </a:lnTo>
                <a:lnTo>
                  <a:pt x="130361" y="102676"/>
                </a:lnTo>
                <a:lnTo>
                  <a:pt x="74713" y="120653"/>
                </a:lnTo>
                <a:lnTo>
                  <a:pt x="33822" y="139580"/>
                </a:lnTo>
                <a:lnTo>
                  <a:pt x="2171" y="169505"/>
                </a:lnTo>
                <a:lnTo>
                  <a:pt x="0" y="179831"/>
                </a:lnTo>
                <a:lnTo>
                  <a:pt x="2171" y="190011"/>
                </a:lnTo>
                <a:lnTo>
                  <a:pt x="33822" y="219614"/>
                </a:lnTo>
                <a:lnTo>
                  <a:pt x="74713" y="238415"/>
                </a:lnTo>
                <a:lnTo>
                  <a:pt x="130361" y="256325"/>
                </a:lnTo>
                <a:lnTo>
                  <a:pt x="199840" y="273222"/>
                </a:lnTo>
                <a:lnTo>
                  <a:pt x="239477" y="281251"/>
                </a:lnTo>
                <a:lnTo>
                  <a:pt x="282227" y="288981"/>
                </a:lnTo>
                <a:lnTo>
                  <a:pt x="327972" y="296396"/>
                </a:lnTo>
                <a:lnTo>
                  <a:pt x="376598" y="303481"/>
                </a:lnTo>
                <a:lnTo>
                  <a:pt x="427988" y="310220"/>
                </a:lnTo>
                <a:lnTo>
                  <a:pt x="482029" y="316598"/>
                </a:lnTo>
                <a:lnTo>
                  <a:pt x="538603" y="322600"/>
                </a:lnTo>
                <a:lnTo>
                  <a:pt x="597596" y="328210"/>
                </a:lnTo>
                <a:lnTo>
                  <a:pt x="658892" y="333413"/>
                </a:lnTo>
                <a:lnTo>
                  <a:pt x="722376" y="338193"/>
                </a:lnTo>
                <a:lnTo>
                  <a:pt x="787932" y="342535"/>
                </a:lnTo>
                <a:lnTo>
                  <a:pt x="855445" y="346424"/>
                </a:lnTo>
                <a:lnTo>
                  <a:pt x="924799" y="349844"/>
                </a:lnTo>
                <a:lnTo>
                  <a:pt x="995879" y="352781"/>
                </a:lnTo>
                <a:lnTo>
                  <a:pt x="1068569" y="355217"/>
                </a:lnTo>
                <a:lnTo>
                  <a:pt x="1142754" y="357140"/>
                </a:lnTo>
                <a:lnTo>
                  <a:pt x="1218319" y="358531"/>
                </a:lnTo>
                <a:lnTo>
                  <a:pt x="1295147" y="359378"/>
                </a:lnTo>
                <a:lnTo>
                  <a:pt x="1373124" y="359663"/>
                </a:lnTo>
                <a:lnTo>
                  <a:pt x="1451105" y="359378"/>
                </a:lnTo>
                <a:lnTo>
                  <a:pt x="1527949" y="358531"/>
                </a:lnTo>
                <a:lnTo>
                  <a:pt x="1603538" y="357140"/>
                </a:lnTo>
                <a:lnTo>
                  <a:pt x="1677757" y="355217"/>
                </a:lnTo>
                <a:lnTo>
                  <a:pt x="1750488" y="352781"/>
                </a:lnTo>
                <a:lnTo>
                  <a:pt x="1821616" y="349844"/>
                </a:lnTo>
                <a:lnTo>
                  <a:pt x="1891025" y="346424"/>
                </a:lnTo>
                <a:lnTo>
                  <a:pt x="1958598" y="342535"/>
                </a:lnTo>
                <a:lnTo>
                  <a:pt x="2024220" y="338193"/>
                </a:lnTo>
                <a:lnTo>
                  <a:pt x="2087773" y="333413"/>
                </a:lnTo>
                <a:lnTo>
                  <a:pt x="2149142" y="328210"/>
                </a:lnTo>
                <a:lnTo>
                  <a:pt x="2208211" y="322600"/>
                </a:lnTo>
                <a:lnTo>
                  <a:pt x="2264863" y="316598"/>
                </a:lnTo>
                <a:lnTo>
                  <a:pt x="2318981" y="310220"/>
                </a:lnTo>
                <a:lnTo>
                  <a:pt x="2370451" y="303481"/>
                </a:lnTo>
                <a:lnTo>
                  <a:pt x="2419155" y="296396"/>
                </a:lnTo>
                <a:lnTo>
                  <a:pt x="2464977" y="288981"/>
                </a:lnTo>
                <a:lnTo>
                  <a:pt x="2507802" y="281251"/>
                </a:lnTo>
                <a:lnTo>
                  <a:pt x="2547513" y="273222"/>
                </a:lnTo>
                <a:lnTo>
                  <a:pt x="2617126" y="256325"/>
                </a:lnTo>
                <a:lnTo>
                  <a:pt x="2672889" y="238415"/>
                </a:lnTo>
                <a:lnTo>
                  <a:pt x="2713870" y="219614"/>
                </a:lnTo>
                <a:lnTo>
                  <a:pt x="2745595" y="190011"/>
                </a:lnTo>
                <a:lnTo>
                  <a:pt x="2747772" y="179831"/>
                </a:lnTo>
                <a:lnTo>
                  <a:pt x="2745595" y="169505"/>
                </a:lnTo>
                <a:lnTo>
                  <a:pt x="2713870" y="139580"/>
                </a:lnTo>
                <a:lnTo>
                  <a:pt x="2672889" y="120653"/>
                </a:lnTo>
                <a:lnTo>
                  <a:pt x="2617126" y="102676"/>
                </a:lnTo>
                <a:lnTo>
                  <a:pt x="2547513" y="85765"/>
                </a:lnTo>
                <a:lnTo>
                  <a:pt x="2507802" y="77744"/>
                </a:lnTo>
                <a:lnTo>
                  <a:pt x="2464977" y="70032"/>
                </a:lnTo>
                <a:lnTo>
                  <a:pt x="2419155" y="62643"/>
                </a:lnTo>
                <a:lnTo>
                  <a:pt x="2370451" y="55591"/>
                </a:lnTo>
                <a:lnTo>
                  <a:pt x="2318981" y="48891"/>
                </a:lnTo>
                <a:lnTo>
                  <a:pt x="2264863" y="42558"/>
                </a:lnTo>
                <a:lnTo>
                  <a:pt x="2208211" y="36604"/>
                </a:lnTo>
                <a:lnTo>
                  <a:pt x="2149142" y="31045"/>
                </a:lnTo>
                <a:lnTo>
                  <a:pt x="2087773" y="25894"/>
                </a:lnTo>
                <a:lnTo>
                  <a:pt x="2024220" y="21167"/>
                </a:lnTo>
                <a:lnTo>
                  <a:pt x="1958598" y="16876"/>
                </a:lnTo>
                <a:lnTo>
                  <a:pt x="1891025" y="13037"/>
                </a:lnTo>
                <a:lnTo>
                  <a:pt x="1821616" y="9664"/>
                </a:lnTo>
                <a:lnTo>
                  <a:pt x="1750488" y="6770"/>
                </a:lnTo>
                <a:lnTo>
                  <a:pt x="1677757" y="4371"/>
                </a:lnTo>
                <a:lnTo>
                  <a:pt x="1603538" y="2480"/>
                </a:lnTo>
                <a:lnTo>
                  <a:pt x="1527949" y="1111"/>
                </a:lnTo>
                <a:lnTo>
                  <a:pt x="1451105" y="280"/>
                </a:lnTo>
                <a:lnTo>
                  <a:pt x="137312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54440" y="1755775"/>
            <a:ext cx="551815" cy="360045"/>
          </a:xfrm>
          <a:custGeom>
            <a:avLst/>
            <a:gdLst/>
            <a:ahLst/>
            <a:cxnLst/>
            <a:rect l="l" t="t" r="r" b="b"/>
            <a:pathLst>
              <a:path w="551815" h="360044">
                <a:moveTo>
                  <a:pt x="275843" y="0"/>
                </a:moveTo>
                <a:lnTo>
                  <a:pt x="220235" y="3664"/>
                </a:lnTo>
                <a:lnTo>
                  <a:pt x="168449" y="14168"/>
                </a:lnTo>
                <a:lnTo>
                  <a:pt x="121592" y="30780"/>
                </a:lnTo>
                <a:lnTo>
                  <a:pt x="80771" y="52768"/>
                </a:lnTo>
                <a:lnTo>
                  <a:pt x="47095" y="79399"/>
                </a:lnTo>
                <a:lnTo>
                  <a:pt x="21669" y="109942"/>
                </a:lnTo>
                <a:lnTo>
                  <a:pt x="0" y="179832"/>
                </a:lnTo>
                <a:lnTo>
                  <a:pt x="5601" y="216000"/>
                </a:lnTo>
                <a:lnTo>
                  <a:pt x="47095" y="280264"/>
                </a:lnTo>
                <a:lnTo>
                  <a:pt x="80772" y="306895"/>
                </a:lnTo>
                <a:lnTo>
                  <a:pt x="121592" y="328883"/>
                </a:lnTo>
                <a:lnTo>
                  <a:pt x="168449" y="345495"/>
                </a:lnTo>
                <a:lnTo>
                  <a:pt x="220235" y="355999"/>
                </a:lnTo>
                <a:lnTo>
                  <a:pt x="275843" y="359663"/>
                </a:lnTo>
                <a:lnTo>
                  <a:pt x="331452" y="355999"/>
                </a:lnTo>
                <a:lnTo>
                  <a:pt x="383238" y="345495"/>
                </a:lnTo>
                <a:lnTo>
                  <a:pt x="430095" y="328883"/>
                </a:lnTo>
                <a:lnTo>
                  <a:pt x="470915" y="306895"/>
                </a:lnTo>
                <a:lnTo>
                  <a:pt x="504592" y="280264"/>
                </a:lnTo>
                <a:lnTo>
                  <a:pt x="530018" y="249721"/>
                </a:lnTo>
                <a:lnTo>
                  <a:pt x="551687" y="179832"/>
                </a:lnTo>
                <a:lnTo>
                  <a:pt x="546086" y="143663"/>
                </a:lnTo>
                <a:lnTo>
                  <a:pt x="504592" y="79399"/>
                </a:lnTo>
                <a:lnTo>
                  <a:pt x="470915" y="52768"/>
                </a:lnTo>
                <a:lnTo>
                  <a:pt x="430095" y="30780"/>
                </a:lnTo>
                <a:lnTo>
                  <a:pt x="383238" y="14168"/>
                </a:lnTo>
                <a:lnTo>
                  <a:pt x="331452" y="3664"/>
                </a:lnTo>
                <a:lnTo>
                  <a:pt x="27584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60575" y="2005710"/>
            <a:ext cx="2350135" cy="276225"/>
          </a:xfrm>
          <a:custGeom>
            <a:avLst/>
            <a:gdLst/>
            <a:ahLst/>
            <a:cxnLst/>
            <a:rect l="l" t="t" r="r" b="b"/>
            <a:pathLst>
              <a:path w="2350135" h="276225">
                <a:moveTo>
                  <a:pt x="0" y="0"/>
                </a:moveTo>
                <a:lnTo>
                  <a:pt x="2349880" y="0"/>
                </a:lnTo>
                <a:lnTo>
                  <a:pt x="2349880" y="275716"/>
                </a:lnTo>
                <a:lnTo>
                  <a:pt x="0" y="2757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60575" y="2005710"/>
            <a:ext cx="2350135" cy="27622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35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Artxiboaren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izena agertuko</a:t>
            </a:r>
            <a:r>
              <a:rPr sz="13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da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28242"/>
            <a:ext cx="9532620" cy="4559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0" y="2696082"/>
            <a:ext cx="1226820" cy="70485"/>
          </a:xfrm>
          <a:custGeom>
            <a:avLst/>
            <a:gdLst/>
            <a:ahLst/>
            <a:cxnLst/>
            <a:rect l="l" t="t" r="r" b="b"/>
            <a:pathLst>
              <a:path w="1226820" h="70485">
                <a:moveTo>
                  <a:pt x="0" y="0"/>
                </a:moveTo>
                <a:lnTo>
                  <a:pt x="1226820" y="0"/>
                </a:lnTo>
                <a:lnTo>
                  <a:pt x="1226820" y="69976"/>
                </a:lnTo>
                <a:lnTo>
                  <a:pt x="0" y="69976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43455" y="1146175"/>
            <a:ext cx="2112645" cy="360045"/>
          </a:xfrm>
          <a:custGeom>
            <a:avLst/>
            <a:gdLst/>
            <a:ahLst/>
            <a:cxnLst/>
            <a:rect l="l" t="t" r="r" b="b"/>
            <a:pathLst>
              <a:path w="2112645" h="360044">
                <a:moveTo>
                  <a:pt x="0" y="0"/>
                </a:moveTo>
                <a:lnTo>
                  <a:pt x="2112264" y="0"/>
                </a:lnTo>
                <a:lnTo>
                  <a:pt x="2112264" y="359663"/>
                </a:lnTo>
                <a:lnTo>
                  <a:pt x="0" y="3596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57159" y="3779646"/>
            <a:ext cx="887094" cy="289560"/>
          </a:xfrm>
          <a:custGeom>
            <a:avLst/>
            <a:gdLst/>
            <a:ahLst/>
            <a:cxnLst/>
            <a:rect l="l" t="t" r="r" b="b"/>
            <a:pathLst>
              <a:path w="887095" h="289560">
                <a:moveTo>
                  <a:pt x="443484" y="0"/>
                </a:moveTo>
                <a:lnTo>
                  <a:pt x="377851" y="1551"/>
                </a:lnTo>
                <a:lnTo>
                  <a:pt x="315241" y="6063"/>
                </a:lnTo>
                <a:lnTo>
                  <a:pt x="256334" y="13321"/>
                </a:lnTo>
                <a:lnTo>
                  <a:pt x="201810" y="23113"/>
                </a:lnTo>
                <a:lnTo>
                  <a:pt x="152349" y="35225"/>
                </a:lnTo>
                <a:lnTo>
                  <a:pt x="108632" y="49443"/>
                </a:lnTo>
                <a:lnTo>
                  <a:pt x="71338" y="65554"/>
                </a:lnTo>
                <a:lnTo>
                  <a:pt x="18741" y="102599"/>
                </a:lnTo>
                <a:lnTo>
                  <a:pt x="0" y="144652"/>
                </a:lnTo>
                <a:lnTo>
                  <a:pt x="4798" y="165918"/>
                </a:lnTo>
                <a:lnTo>
                  <a:pt x="41148" y="205458"/>
                </a:lnTo>
                <a:lnTo>
                  <a:pt x="108632" y="239456"/>
                </a:lnTo>
                <a:lnTo>
                  <a:pt x="152349" y="253795"/>
                </a:lnTo>
                <a:lnTo>
                  <a:pt x="201810" y="266049"/>
                </a:lnTo>
                <a:lnTo>
                  <a:pt x="256334" y="275985"/>
                </a:lnTo>
                <a:lnTo>
                  <a:pt x="315241" y="283371"/>
                </a:lnTo>
                <a:lnTo>
                  <a:pt x="377851" y="287974"/>
                </a:lnTo>
                <a:lnTo>
                  <a:pt x="443484" y="289560"/>
                </a:lnTo>
                <a:lnTo>
                  <a:pt x="515154" y="287645"/>
                </a:lnTo>
                <a:lnTo>
                  <a:pt x="583240" y="282109"/>
                </a:lnTo>
                <a:lnTo>
                  <a:pt x="646809" y="273261"/>
                </a:lnTo>
                <a:lnTo>
                  <a:pt x="704929" y="261412"/>
                </a:lnTo>
                <a:lnTo>
                  <a:pt x="756666" y="246872"/>
                </a:lnTo>
                <a:lnTo>
                  <a:pt x="801087" y="229950"/>
                </a:lnTo>
                <a:lnTo>
                  <a:pt x="837261" y="210957"/>
                </a:lnTo>
                <a:lnTo>
                  <a:pt x="881134" y="167998"/>
                </a:lnTo>
                <a:lnTo>
                  <a:pt x="886968" y="144652"/>
                </a:lnTo>
                <a:lnTo>
                  <a:pt x="882134" y="123106"/>
                </a:lnTo>
                <a:lnTo>
                  <a:pt x="845572" y="83344"/>
                </a:lnTo>
                <a:lnTo>
                  <a:pt x="777820" y="49443"/>
                </a:lnTo>
                <a:lnTo>
                  <a:pt x="734000" y="35225"/>
                </a:lnTo>
                <a:lnTo>
                  <a:pt x="684484" y="23113"/>
                </a:lnTo>
                <a:lnTo>
                  <a:pt x="629974" y="13321"/>
                </a:lnTo>
                <a:lnTo>
                  <a:pt x="571170" y="6063"/>
                </a:lnTo>
                <a:lnTo>
                  <a:pt x="508773" y="1551"/>
                </a:lnTo>
                <a:lnTo>
                  <a:pt x="44348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16268" y="4082922"/>
            <a:ext cx="2790825" cy="274320"/>
          </a:xfrm>
          <a:custGeom>
            <a:avLst/>
            <a:gdLst/>
            <a:ahLst/>
            <a:cxnLst/>
            <a:rect l="l" t="t" r="r" b="b"/>
            <a:pathLst>
              <a:path w="2790825" h="274320">
                <a:moveTo>
                  <a:pt x="0" y="0"/>
                </a:moveTo>
                <a:lnTo>
                  <a:pt x="2790317" y="0"/>
                </a:lnTo>
                <a:lnTo>
                  <a:pt x="2790317" y="274319"/>
                </a:lnTo>
                <a:lnTo>
                  <a:pt x="0" y="2743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16268" y="4082922"/>
            <a:ext cx="2790825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Berritzegunera</a:t>
            </a:r>
            <a:r>
              <a:rPr sz="13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bideratzeko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8827" y="928242"/>
            <a:ext cx="9532620" cy="4559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34155" y="3476371"/>
            <a:ext cx="1967864" cy="356870"/>
          </a:xfrm>
          <a:custGeom>
            <a:avLst/>
            <a:gdLst/>
            <a:ahLst/>
            <a:cxnLst/>
            <a:rect l="l" t="t" r="r" b="b"/>
            <a:pathLst>
              <a:path w="1967864" h="356870">
                <a:moveTo>
                  <a:pt x="984504" y="0"/>
                </a:moveTo>
                <a:lnTo>
                  <a:pt x="907521" y="532"/>
                </a:lnTo>
                <a:lnTo>
                  <a:pt x="832166" y="2105"/>
                </a:lnTo>
                <a:lnTo>
                  <a:pt x="758658" y="4678"/>
                </a:lnTo>
                <a:lnTo>
                  <a:pt x="687215" y="8214"/>
                </a:lnTo>
                <a:lnTo>
                  <a:pt x="618054" y="12675"/>
                </a:lnTo>
                <a:lnTo>
                  <a:pt x="551394" y="18021"/>
                </a:lnTo>
                <a:lnTo>
                  <a:pt x="487454" y="24214"/>
                </a:lnTo>
                <a:lnTo>
                  <a:pt x="426451" y="31216"/>
                </a:lnTo>
                <a:lnTo>
                  <a:pt x="368603" y="38988"/>
                </a:lnTo>
                <a:lnTo>
                  <a:pt x="314129" y="47492"/>
                </a:lnTo>
                <a:lnTo>
                  <a:pt x="263248" y="56689"/>
                </a:lnTo>
                <a:lnTo>
                  <a:pt x="216176" y="66540"/>
                </a:lnTo>
                <a:lnTo>
                  <a:pt x="173134" y="77008"/>
                </a:lnTo>
                <a:lnTo>
                  <a:pt x="134337" y="88053"/>
                </a:lnTo>
                <a:lnTo>
                  <a:pt x="70358" y="111722"/>
                </a:lnTo>
                <a:lnTo>
                  <a:pt x="25983" y="137239"/>
                </a:lnTo>
                <a:lnTo>
                  <a:pt x="0" y="178307"/>
                </a:lnTo>
                <a:lnTo>
                  <a:pt x="2959" y="192318"/>
                </a:lnTo>
                <a:lnTo>
                  <a:pt x="45611" y="232346"/>
                </a:lnTo>
                <a:lnTo>
                  <a:pt x="100006" y="256978"/>
                </a:lnTo>
                <a:lnTo>
                  <a:pt x="173134" y="279607"/>
                </a:lnTo>
                <a:lnTo>
                  <a:pt x="216176" y="290075"/>
                </a:lnTo>
                <a:lnTo>
                  <a:pt x="263248" y="299926"/>
                </a:lnTo>
                <a:lnTo>
                  <a:pt x="314129" y="309123"/>
                </a:lnTo>
                <a:lnTo>
                  <a:pt x="368603" y="317627"/>
                </a:lnTo>
                <a:lnTo>
                  <a:pt x="426451" y="325399"/>
                </a:lnTo>
                <a:lnTo>
                  <a:pt x="487454" y="332401"/>
                </a:lnTo>
                <a:lnTo>
                  <a:pt x="551394" y="338594"/>
                </a:lnTo>
                <a:lnTo>
                  <a:pt x="618054" y="343940"/>
                </a:lnTo>
                <a:lnTo>
                  <a:pt x="687215" y="348401"/>
                </a:lnTo>
                <a:lnTo>
                  <a:pt x="758658" y="351937"/>
                </a:lnTo>
                <a:lnTo>
                  <a:pt x="832166" y="354510"/>
                </a:lnTo>
                <a:lnTo>
                  <a:pt x="907521" y="356083"/>
                </a:lnTo>
                <a:lnTo>
                  <a:pt x="984504" y="356615"/>
                </a:lnTo>
                <a:lnTo>
                  <a:pt x="1061279" y="356083"/>
                </a:lnTo>
                <a:lnTo>
                  <a:pt x="1136445" y="354510"/>
                </a:lnTo>
                <a:lnTo>
                  <a:pt x="1209784" y="351937"/>
                </a:lnTo>
                <a:lnTo>
                  <a:pt x="1281077" y="348401"/>
                </a:lnTo>
                <a:lnTo>
                  <a:pt x="1350103" y="343940"/>
                </a:lnTo>
                <a:lnTo>
                  <a:pt x="1416644" y="338594"/>
                </a:lnTo>
                <a:lnTo>
                  <a:pt x="1480481" y="332401"/>
                </a:lnTo>
                <a:lnTo>
                  <a:pt x="1541394" y="325399"/>
                </a:lnTo>
                <a:lnTo>
                  <a:pt x="1599164" y="317627"/>
                </a:lnTo>
                <a:lnTo>
                  <a:pt x="1653573" y="309123"/>
                </a:lnTo>
                <a:lnTo>
                  <a:pt x="1704400" y="299926"/>
                </a:lnTo>
                <a:lnTo>
                  <a:pt x="1751427" y="290075"/>
                </a:lnTo>
                <a:lnTo>
                  <a:pt x="1794434" y="279607"/>
                </a:lnTo>
                <a:lnTo>
                  <a:pt x="1833202" y="268562"/>
                </a:lnTo>
                <a:lnTo>
                  <a:pt x="1897146" y="244893"/>
                </a:lnTo>
                <a:lnTo>
                  <a:pt x="1941504" y="219376"/>
                </a:lnTo>
                <a:lnTo>
                  <a:pt x="1967484" y="178307"/>
                </a:lnTo>
                <a:lnTo>
                  <a:pt x="1964524" y="164297"/>
                </a:lnTo>
                <a:lnTo>
                  <a:pt x="1921883" y="124269"/>
                </a:lnTo>
                <a:lnTo>
                  <a:pt x="1867513" y="99637"/>
                </a:lnTo>
                <a:lnTo>
                  <a:pt x="1794434" y="77008"/>
                </a:lnTo>
                <a:lnTo>
                  <a:pt x="1751427" y="66540"/>
                </a:lnTo>
                <a:lnTo>
                  <a:pt x="1704400" y="56689"/>
                </a:lnTo>
                <a:lnTo>
                  <a:pt x="1653573" y="47492"/>
                </a:lnTo>
                <a:lnTo>
                  <a:pt x="1599164" y="38988"/>
                </a:lnTo>
                <a:lnTo>
                  <a:pt x="1541394" y="31216"/>
                </a:lnTo>
                <a:lnTo>
                  <a:pt x="1480481" y="24214"/>
                </a:lnTo>
                <a:lnTo>
                  <a:pt x="1416644" y="18021"/>
                </a:lnTo>
                <a:lnTo>
                  <a:pt x="1350103" y="12675"/>
                </a:lnTo>
                <a:lnTo>
                  <a:pt x="1281077" y="8214"/>
                </a:lnTo>
                <a:lnTo>
                  <a:pt x="1209784" y="4678"/>
                </a:lnTo>
                <a:lnTo>
                  <a:pt x="1136445" y="2105"/>
                </a:lnTo>
                <a:lnTo>
                  <a:pt x="1061279" y="532"/>
                </a:lnTo>
                <a:lnTo>
                  <a:pt x="98450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66060" y="3779646"/>
            <a:ext cx="3980815" cy="274320"/>
          </a:xfrm>
          <a:custGeom>
            <a:avLst/>
            <a:gdLst/>
            <a:ahLst/>
            <a:cxnLst/>
            <a:rect l="l" t="t" r="r" b="b"/>
            <a:pathLst>
              <a:path w="3980815" h="274320">
                <a:moveTo>
                  <a:pt x="0" y="0"/>
                </a:moveTo>
                <a:lnTo>
                  <a:pt x="3980688" y="0"/>
                </a:lnTo>
                <a:lnTo>
                  <a:pt x="3980688" y="274320"/>
                </a:lnTo>
                <a:lnTo>
                  <a:pt x="0" y="2743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66060" y="3779646"/>
            <a:ext cx="3980815" cy="274320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220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Eskaera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Berritzegunearen zai bideratua agertuko</a:t>
            </a:r>
            <a:r>
              <a:rPr sz="13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da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43455" y="1146175"/>
            <a:ext cx="2260600" cy="360045"/>
          </a:xfrm>
          <a:custGeom>
            <a:avLst/>
            <a:gdLst/>
            <a:ahLst/>
            <a:cxnLst/>
            <a:rect l="l" t="t" r="r" b="b"/>
            <a:pathLst>
              <a:path w="2260600" h="360044">
                <a:moveTo>
                  <a:pt x="0" y="0"/>
                </a:moveTo>
                <a:lnTo>
                  <a:pt x="2260092" y="0"/>
                </a:lnTo>
                <a:lnTo>
                  <a:pt x="2260092" y="359663"/>
                </a:lnTo>
                <a:lnTo>
                  <a:pt x="0" y="3596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83907" y="2696082"/>
            <a:ext cx="1313815" cy="70485"/>
          </a:xfrm>
          <a:custGeom>
            <a:avLst/>
            <a:gdLst/>
            <a:ahLst/>
            <a:cxnLst/>
            <a:rect l="l" t="t" r="r" b="b"/>
            <a:pathLst>
              <a:path w="1313815" h="70485">
                <a:moveTo>
                  <a:pt x="0" y="0"/>
                </a:moveTo>
                <a:lnTo>
                  <a:pt x="1313561" y="0"/>
                </a:lnTo>
                <a:lnTo>
                  <a:pt x="1313561" y="69976"/>
                </a:lnTo>
                <a:lnTo>
                  <a:pt x="0" y="69976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827" y="943483"/>
            <a:ext cx="9532620" cy="4561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72283" y="3070986"/>
            <a:ext cx="5611495" cy="474345"/>
          </a:xfrm>
          <a:custGeom>
            <a:avLst/>
            <a:gdLst/>
            <a:ahLst/>
            <a:cxnLst/>
            <a:rect l="l" t="t" r="r" b="b"/>
            <a:pathLst>
              <a:path w="5611495" h="474345">
                <a:moveTo>
                  <a:pt x="0" y="0"/>
                </a:moveTo>
                <a:lnTo>
                  <a:pt x="5611241" y="0"/>
                </a:lnTo>
                <a:lnTo>
                  <a:pt x="5611241" y="473963"/>
                </a:lnTo>
                <a:lnTo>
                  <a:pt x="0" y="4739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72283" y="3070986"/>
            <a:ext cx="5611495" cy="47434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66675" marR="715645">
              <a:lnSpc>
                <a:spcPct val="100000"/>
              </a:lnSpc>
              <a:spcBef>
                <a:spcPts val="234"/>
              </a:spcBef>
            </a:pP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Beste </a:t>
            </a:r>
            <a:r>
              <a:rPr sz="1300" dirty="0">
                <a:solidFill>
                  <a:srgbClr val="FF0000"/>
                </a:solidFill>
                <a:latin typeface="Arial"/>
                <a:cs typeface="Arial"/>
              </a:rPr>
              <a:t>ikasleekin berdin bete eta zerrendan agertzen joango dira.  Zerrendakoak aukeratuta bere egoera ikusi daiteke </a:t>
            </a:r>
            <a:r>
              <a:rPr sz="1300" spc="-5" dirty="0">
                <a:solidFill>
                  <a:srgbClr val="FF0000"/>
                </a:solidFill>
                <a:latin typeface="Arial"/>
                <a:cs typeface="Arial"/>
              </a:rPr>
              <a:t>azpiko taulan.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63267" y="1191894"/>
            <a:ext cx="2320925" cy="361315"/>
          </a:xfrm>
          <a:custGeom>
            <a:avLst/>
            <a:gdLst/>
            <a:ahLst/>
            <a:cxnLst/>
            <a:rect l="l" t="t" r="r" b="b"/>
            <a:pathLst>
              <a:path w="2320925" h="361315">
                <a:moveTo>
                  <a:pt x="0" y="0"/>
                </a:moveTo>
                <a:lnTo>
                  <a:pt x="2320925" y="0"/>
                </a:lnTo>
                <a:lnTo>
                  <a:pt x="2320925" y="361061"/>
                </a:lnTo>
                <a:lnTo>
                  <a:pt x="0" y="3610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0" y="2700654"/>
            <a:ext cx="1346200" cy="71755"/>
          </a:xfrm>
          <a:custGeom>
            <a:avLst/>
            <a:gdLst/>
            <a:ahLst/>
            <a:cxnLst/>
            <a:rect l="l" t="t" r="r" b="b"/>
            <a:pathLst>
              <a:path w="1346200" h="71755">
                <a:moveTo>
                  <a:pt x="0" y="0"/>
                </a:moveTo>
                <a:lnTo>
                  <a:pt x="1345692" y="0"/>
                </a:lnTo>
                <a:lnTo>
                  <a:pt x="1345692" y="71627"/>
                </a:lnTo>
                <a:lnTo>
                  <a:pt x="0" y="71627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44623" y="2514600"/>
            <a:ext cx="6507480" cy="500380"/>
          </a:xfrm>
          <a:custGeom>
            <a:avLst/>
            <a:gdLst/>
            <a:ahLst/>
            <a:cxnLst/>
            <a:rect l="l" t="t" r="r" b="b"/>
            <a:pathLst>
              <a:path w="6507480" h="500380">
                <a:moveTo>
                  <a:pt x="3253740" y="0"/>
                </a:moveTo>
                <a:lnTo>
                  <a:pt x="3173451" y="74"/>
                </a:lnTo>
                <a:lnTo>
                  <a:pt x="3093642" y="295"/>
                </a:lnTo>
                <a:lnTo>
                  <a:pt x="3014336" y="662"/>
                </a:lnTo>
                <a:lnTo>
                  <a:pt x="2935556" y="1173"/>
                </a:lnTo>
                <a:lnTo>
                  <a:pt x="2857322" y="1825"/>
                </a:lnTo>
                <a:lnTo>
                  <a:pt x="2779658" y="2619"/>
                </a:lnTo>
                <a:lnTo>
                  <a:pt x="2702585" y="3551"/>
                </a:lnTo>
                <a:lnTo>
                  <a:pt x="2626125" y="4620"/>
                </a:lnTo>
                <a:lnTo>
                  <a:pt x="2550302" y="5825"/>
                </a:lnTo>
                <a:lnTo>
                  <a:pt x="2475137" y="7163"/>
                </a:lnTo>
                <a:lnTo>
                  <a:pt x="2400652" y="8634"/>
                </a:lnTo>
                <a:lnTo>
                  <a:pt x="2326869" y="10235"/>
                </a:lnTo>
                <a:lnTo>
                  <a:pt x="2253811" y="11965"/>
                </a:lnTo>
                <a:lnTo>
                  <a:pt x="2181500" y="13822"/>
                </a:lnTo>
                <a:lnTo>
                  <a:pt x="2109958" y="15804"/>
                </a:lnTo>
                <a:lnTo>
                  <a:pt x="2039207" y="17910"/>
                </a:lnTo>
                <a:lnTo>
                  <a:pt x="1969269" y="20138"/>
                </a:lnTo>
                <a:lnTo>
                  <a:pt x="1900168" y="22486"/>
                </a:lnTo>
                <a:lnTo>
                  <a:pt x="1831924" y="24953"/>
                </a:lnTo>
                <a:lnTo>
                  <a:pt x="1764560" y="27537"/>
                </a:lnTo>
                <a:lnTo>
                  <a:pt x="1698098" y="30236"/>
                </a:lnTo>
                <a:lnTo>
                  <a:pt x="1632560" y="33049"/>
                </a:lnTo>
                <a:lnTo>
                  <a:pt x="1567970" y="35974"/>
                </a:lnTo>
                <a:lnTo>
                  <a:pt x="1504348" y="39010"/>
                </a:lnTo>
                <a:lnTo>
                  <a:pt x="1441717" y="42153"/>
                </a:lnTo>
                <a:lnTo>
                  <a:pt x="1380099" y="45404"/>
                </a:lnTo>
                <a:lnTo>
                  <a:pt x="1319516" y="48760"/>
                </a:lnTo>
                <a:lnTo>
                  <a:pt x="1259991" y="52220"/>
                </a:lnTo>
                <a:lnTo>
                  <a:pt x="1201546" y="55781"/>
                </a:lnTo>
                <a:lnTo>
                  <a:pt x="1144203" y="59443"/>
                </a:lnTo>
                <a:lnTo>
                  <a:pt x="1087984" y="63204"/>
                </a:lnTo>
                <a:lnTo>
                  <a:pt x="1032911" y="67061"/>
                </a:lnTo>
                <a:lnTo>
                  <a:pt x="979007" y="71013"/>
                </a:lnTo>
                <a:lnTo>
                  <a:pt x="926293" y="75059"/>
                </a:lnTo>
                <a:lnTo>
                  <a:pt x="874792" y="79197"/>
                </a:lnTo>
                <a:lnTo>
                  <a:pt x="824527" y="83425"/>
                </a:lnTo>
                <a:lnTo>
                  <a:pt x="775519" y="87741"/>
                </a:lnTo>
                <a:lnTo>
                  <a:pt x="727790" y="92144"/>
                </a:lnTo>
                <a:lnTo>
                  <a:pt x="681363" y="96633"/>
                </a:lnTo>
                <a:lnTo>
                  <a:pt x="636260" y="101205"/>
                </a:lnTo>
                <a:lnTo>
                  <a:pt x="592503" y="105858"/>
                </a:lnTo>
                <a:lnTo>
                  <a:pt x="550114" y="110592"/>
                </a:lnTo>
                <a:lnTo>
                  <a:pt x="509115" y="115404"/>
                </a:lnTo>
                <a:lnTo>
                  <a:pt x="469530" y="120293"/>
                </a:lnTo>
                <a:lnTo>
                  <a:pt x="431379" y="125257"/>
                </a:lnTo>
                <a:lnTo>
                  <a:pt x="359471" y="135403"/>
                </a:lnTo>
                <a:lnTo>
                  <a:pt x="293568" y="145830"/>
                </a:lnTo>
                <a:lnTo>
                  <a:pt x="233849" y="156523"/>
                </a:lnTo>
                <a:lnTo>
                  <a:pt x="180490" y="167470"/>
                </a:lnTo>
                <a:lnTo>
                  <a:pt x="133670" y="178656"/>
                </a:lnTo>
                <a:lnTo>
                  <a:pt x="93566" y="190070"/>
                </a:lnTo>
                <a:lnTo>
                  <a:pt x="46391" y="207584"/>
                </a:lnTo>
                <a:lnTo>
                  <a:pt x="8654" y="231605"/>
                </a:lnTo>
                <a:lnTo>
                  <a:pt x="0" y="250062"/>
                </a:lnTo>
                <a:lnTo>
                  <a:pt x="968" y="256187"/>
                </a:lnTo>
                <a:lnTo>
                  <a:pt x="34216" y="286261"/>
                </a:lnTo>
                <a:lnTo>
                  <a:pt x="76088" y="303802"/>
                </a:lnTo>
                <a:lnTo>
                  <a:pt x="112768" y="315256"/>
                </a:lnTo>
                <a:lnTo>
                  <a:pt x="156252" y="326502"/>
                </a:lnTo>
                <a:lnTo>
                  <a:pt x="206363" y="337526"/>
                </a:lnTo>
                <a:lnTo>
                  <a:pt x="262924" y="348314"/>
                </a:lnTo>
                <a:lnTo>
                  <a:pt x="325758" y="358852"/>
                </a:lnTo>
                <a:lnTo>
                  <a:pt x="394685" y="369126"/>
                </a:lnTo>
                <a:lnTo>
                  <a:pt x="469530" y="379121"/>
                </a:lnTo>
                <a:lnTo>
                  <a:pt x="509115" y="384009"/>
                </a:lnTo>
                <a:lnTo>
                  <a:pt x="550114" y="388823"/>
                </a:lnTo>
                <a:lnTo>
                  <a:pt x="592503" y="393560"/>
                </a:lnTo>
                <a:lnTo>
                  <a:pt x="636260" y="398218"/>
                </a:lnTo>
                <a:lnTo>
                  <a:pt x="681363" y="402797"/>
                </a:lnTo>
                <a:lnTo>
                  <a:pt x="727790" y="407293"/>
                </a:lnTo>
                <a:lnTo>
                  <a:pt x="775519" y="411706"/>
                </a:lnTo>
                <a:lnTo>
                  <a:pt x="824527" y="416033"/>
                </a:lnTo>
                <a:lnTo>
                  <a:pt x="874792" y="420273"/>
                </a:lnTo>
                <a:lnTo>
                  <a:pt x="926293" y="424424"/>
                </a:lnTo>
                <a:lnTo>
                  <a:pt x="979007" y="428484"/>
                </a:lnTo>
                <a:lnTo>
                  <a:pt x="1032911" y="432452"/>
                </a:lnTo>
                <a:lnTo>
                  <a:pt x="1087984" y="436325"/>
                </a:lnTo>
                <a:lnTo>
                  <a:pt x="1144203" y="440102"/>
                </a:lnTo>
                <a:lnTo>
                  <a:pt x="1201546" y="443782"/>
                </a:lnTo>
                <a:lnTo>
                  <a:pt x="1259991" y="447361"/>
                </a:lnTo>
                <a:lnTo>
                  <a:pt x="1319516" y="450840"/>
                </a:lnTo>
                <a:lnTo>
                  <a:pt x="1380099" y="454215"/>
                </a:lnTo>
                <a:lnTo>
                  <a:pt x="1441717" y="457485"/>
                </a:lnTo>
                <a:lnTo>
                  <a:pt x="1504348" y="460649"/>
                </a:lnTo>
                <a:lnTo>
                  <a:pt x="1567970" y="463704"/>
                </a:lnTo>
                <a:lnTo>
                  <a:pt x="1632560" y="466650"/>
                </a:lnTo>
                <a:lnTo>
                  <a:pt x="1698098" y="469483"/>
                </a:lnTo>
                <a:lnTo>
                  <a:pt x="1764560" y="472202"/>
                </a:lnTo>
                <a:lnTo>
                  <a:pt x="1831924" y="474806"/>
                </a:lnTo>
                <a:lnTo>
                  <a:pt x="1900168" y="477293"/>
                </a:lnTo>
                <a:lnTo>
                  <a:pt x="1969269" y="479661"/>
                </a:lnTo>
                <a:lnTo>
                  <a:pt x="2039207" y="481908"/>
                </a:lnTo>
                <a:lnTo>
                  <a:pt x="2109958" y="484033"/>
                </a:lnTo>
                <a:lnTo>
                  <a:pt x="2181500" y="486033"/>
                </a:lnTo>
                <a:lnTo>
                  <a:pt x="2253811" y="487907"/>
                </a:lnTo>
                <a:lnTo>
                  <a:pt x="2326869" y="489653"/>
                </a:lnTo>
                <a:lnTo>
                  <a:pt x="2400652" y="491270"/>
                </a:lnTo>
                <a:lnTo>
                  <a:pt x="2475137" y="492756"/>
                </a:lnTo>
                <a:lnTo>
                  <a:pt x="2550302" y="494108"/>
                </a:lnTo>
                <a:lnTo>
                  <a:pt x="2626125" y="495325"/>
                </a:lnTo>
                <a:lnTo>
                  <a:pt x="2702585" y="496406"/>
                </a:lnTo>
                <a:lnTo>
                  <a:pt x="2779658" y="497349"/>
                </a:lnTo>
                <a:lnTo>
                  <a:pt x="2857322" y="498151"/>
                </a:lnTo>
                <a:lnTo>
                  <a:pt x="2935556" y="498811"/>
                </a:lnTo>
                <a:lnTo>
                  <a:pt x="3014336" y="499328"/>
                </a:lnTo>
                <a:lnTo>
                  <a:pt x="3093642" y="499699"/>
                </a:lnTo>
                <a:lnTo>
                  <a:pt x="3173451" y="499923"/>
                </a:lnTo>
                <a:lnTo>
                  <a:pt x="3253740" y="499999"/>
                </a:lnTo>
                <a:lnTo>
                  <a:pt x="3333962" y="499923"/>
                </a:lnTo>
                <a:lnTo>
                  <a:pt x="3413708" y="499699"/>
                </a:lnTo>
                <a:lnTo>
                  <a:pt x="3492956" y="499328"/>
                </a:lnTo>
                <a:lnTo>
                  <a:pt x="3571682" y="498811"/>
                </a:lnTo>
                <a:lnTo>
                  <a:pt x="3649865" y="498151"/>
                </a:lnTo>
                <a:lnTo>
                  <a:pt x="3727482" y="497349"/>
                </a:lnTo>
                <a:lnTo>
                  <a:pt x="3804511" y="496406"/>
                </a:lnTo>
                <a:lnTo>
                  <a:pt x="3880930" y="495325"/>
                </a:lnTo>
                <a:lnTo>
                  <a:pt x="3956717" y="494108"/>
                </a:lnTo>
                <a:lnTo>
                  <a:pt x="4031849" y="492756"/>
                </a:lnTo>
                <a:lnTo>
                  <a:pt x="4106303" y="491270"/>
                </a:lnTo>
                <a:lnTo>
                  <a:pt x="4180058" y="489653"/>
                </a:lnTo>
                <a:lnTo>
                  <a:pt x="4253092" y="487907"/>
                </a:lnTo>
                <a:lnTo>
                  <a:pt x="4325381" y="486033"/>
                </a:lnTo>
                <a:lnTo>
                  <a:pt x="4396905" y="484033"/>
                </a:lnTo>
                <a:lnTo>
                  <a:pt x="4467639" y="481908"/>
                </a:lnTo>
                <a:lnTo>
                  <a:pt x="4537563" y="479661"/>
                </a:lnTo>
                <a:lnTo>
                  <a:pt x="4606654" y="477293"/>
                </a:lnTo>
                <a:lnTo>
                  <a:pt x="4674890" y="474806"/>
                </a:lnTo>
                <a:lnTo>
                  <a:pt x="4742248" y="472202"/>
                </a:lnTo>
                <a:lnTo>
                  <a:pt x="4808706" y="469483"/>
                </a:lnTo>
                <a:lnTo>
                  <a:pt x="4874241" y="466650"/>
                </a:lnTo>
                <a:lnTo>
                  <a:pt x="4938832" y="463704"/>
                </a:lnTo>
                <a:lnTo>
                  <a:pt x="5002457" y="460649"/>
                </a:lnTo>
                <a:lnTo>
                  <a:pt x="5065092" y="457485"/>
                </a:lnTo>
                <a:lnTo>
                  <a:pt x="5126716" y="454215"/>
                </a:lnTo>
                <a:lnTo>
                  <a:pt x="5187306" y="450840"/>
                </a:lnTo>
                <a:lnTo>
                  <a:pt x="5246840" y="447361"/>
                </a:lnTo>
                <a:lnTo>
                  <a:pt x="5305296" y="443782"/>
                </a:lnTo>
                <a:lnTo>
                  <a:pt x="5362652" y="440102"/>
                </a:lnTo>
                <a:lnTo>
                  <a:pt x="5418885" y="436325"/>
                </a:lnTo>
                <a:lnTo>
                  <a:pt x="5473972" y="432452"/>
                </a:lnTo>
                <a:lnTo>
                  <a:pt x="5527893" y="428484"/>
                </a:lnTo>
                <a:lnTo>
                  <a:pt x="5580623" y="424424"/>
                </a:lnTo>
                <a:lnTo>
                  <a:pt x="5632142" y="420273"/>
                </a:lnTo>
                <a:lnTo>
                  <a:pt x="5682426" y="416033"/>
                </a:lnTo>
                <a:lnTo>
                  <a:pt x="5731454" y="411706"/>
                </a:lnTo>
                <a:lnTo>
                  <a:pt x="5779203" y="407293"/>
                </a:lnTo>
                <a:lnTo>
                  <a:pt x="5825651" y="402797"/>
                </a:lnTo>
                <a:lnTo>
                  <a:pt x="5870776" y="398218"/>
                </a:lnTo>
                <a:lnTo>
                  <a:pt x="5914555" y="393560"/>
                </a:lnTo>
                <a:lnTo>
                  <a:pt x="5956966" y="388823"/>
                </a:lnTo>
                <a:lnTo>
                  <a:pt x="5997987" y="384009"/>
                </a:lnTo>
                <a:lnTo>
                  <a:pt x="6037595" y="379121"/>
                </a:lnTo>
                <a:lnTo>
                  <a:pt x="6075769" y="374159"/>
                </a:lnTo>
                <a:lnTo>
                  <a:pt x="6147723" y="364023"/>
                </a:lnTo>
                <a:lnTo>
                  <a:pt x="6213670" y="353616"/>
                </a:lnTo>
                <a:lnTo>
                  <a:pt x="6273432" y="342951"/>
                </a:lnTo>
                <a:lnTo>
                  <a:pt x="6326831" y="332043"/>
                </a:lnTo>
                <a:lnTo>
                  <a:pt x="6373688" y="320906"/>
                </a:lnTo>
                <a:lnTo>
                  <a:pt x="6413826" y="309554"/>
                </a:lnTo>
                <a:lnTo>
                  <a:pt x="6461043" y="292154"/>
                </a:lnTo>
                <a:lnTo>
                  <a:pt x="6498817" y="268332"/>
                </a:lnTo>
                <a:lnTo>
                  <a:pt x="6507480" y="250062"/>
                </a:lnTo>
                <a:lnTo>
                  <a:pt x="6506510" y="243871"/>
                </a:lnTo>
                <a:lnTo>
                  <a:pt x="6473229" y="213521"/>
                </a:lnTo>
                <a:lnTo>
                  <a:pt x="6431319" y="195857"/>
                </a:lnTo>
                <a:lnTo>
                  <a:pt x="6394608" y="184336"/>
                </a:lnTo>
                <a:lnTo>
                  <a:pt x="6351088" y="173034"/>
                </a:lnTo>
                <a:lnTo>
                  <a:pt x="6300938" y="161966"/>
                </a:lnTo>
                <a:lnTo>
                  <a:pt x="6244335" y="151144"/>
                </a:lnTo>
                <a:lnTo>
                  <a:pt x="6181458" y="140582"/>
                </a:lnTo>
                <a:lnTo>
                  <a:pt x="6112485" y="130294"/>
                </a:lnTo>
                <a:lnTo>
                  <a:pt x="6037595" y="120293"/>
                </a:lnTo>
                <a:lnTo>
                  <a:pt x="5997987" y="115404"/>
                </a:lnTo>
                <a:lnTo>
                  <a:pt x="5956966" y="110592"/>
                </a:lnTo>
                <a:lnTo>
                  <a:pt x="5914555" y="105858"/>
                </a:lnTo>
                <a:lnTo>
                  <a:pt x="5870776" y="101205"/>
                </a:lnTo>
                <a:lnTo>
                  <a:pt x="5825651" y="96633"/>
                </a:lnTo>
                <a:lnTo>
                  <a:pt x="5779203" y="92144"/>
                </a:lnTo>
                <a:lnTo>
                  <a:pt x="5731454" y="87741"/>
                </a:lnTo>
                <a:lnTo>
                  <a:pt x="5682426" y="83425"/>
                </a:lnTo>
                <a:lnTo>
                  <a:pt x="5632142" y="79197"/>
                </a:lnTo>
                <a:lnTo>
                  <a:pt x="5580623" y="75059"/>
                </a:lnTo>
                <a:lnTo>
                  <a:pt x="5527893" y="71013"/>
                </a:lnTo>
                <a:lnTo>
                  <a:pt x="5473972" y="67061"/>
                </a:lnTo>
                <a:lnTo>
                  <a:pt x="5418885" y="63204"/>
                </a:lnTo>
                <a:lnTo>
                  <a:pt x="5362652" y="59443"/>
                </a:lnTo>
                <a:lnTo>
                  <a:pt x="5305296" y="55781"/>
                </a:lnTo>
                <a:lnTo>
                  <a:pt x="5246840" y="52220"/>
                </a:lnTo>
                <a:lnTo>
                  <a:pt x="5187306" y="48760"/>
                </a:lnTo>
                <a:lnTo>
                  <a:pt x="5126716" y="45404"/>
                </a:lnTo>
                <a:lnTo>
                  <a:pt x="5065092" y="42153"/>
                </a:lnTo>
                <a:lnTo>
                  <a:pt x="5002457" y="39010"/>
                </a:lnTo>
                <a:lnTo>
                  <a:pt x="4938832" y="35974"/>
                </a:lnTo>
                <a:lnTo>
                  <a:pt x="4874241" y="33049"/>
                </a:lnTo>
                <a:lnTo>
                  <a:pt x="4808706" y="30236"/>
                </a:lnTo>
                <a:lnTo>
                  <a:pt x="4742248" y="27537"/>
                </a:lnTo>
                <a:lnTo>
                  <a:pt x="4674890" y="24953"/>
                </a:lnTo>
                <a:lnTo>
                  <a:pt x="4606654" y="22486"/>
                </a:lnTo>
                <a:lnTo>
                  <a:pt x="4537563" y="20138"/>
                </a:lnTo>
                <a:lnTo>
                  <a:pt x="4467639" y="17910"/>
                </a:lnTo>
                <a:lnTo>
                  <a:pt x="4396905" y="15804"/>
                </a:lnTo>
                <a:lnTo>
                  <a:pt x="4325381" y="13822"/>
                </a:lnTo>
                <a:lnTo>
                  <a:pt x="4253092" y="11965"/>
                </a:lnTo>
                <a:lnTo>
                  <a:pt x="4180058" y="10235"/>
                </a:lnTo>
                <a:lnTo>
                  <a:pt x="4106303" y="8634"/>
                </a:lnTo>
                <a:lnTo>
                  <a:pt x="4031849" y="7163"/>
                </a:lnTo>
                <a:lnTo>
                  <a:pt x="3956717" y="5825"/>
                </a:lnTo>
                <a:lnTo>
                  <a:pt x="3880930" y="4620"/>
                </a:lnTo>
                <a:lnTo>
                  <a:pt x="3804511" y="3551"/>
                </a:lnTo>
                <a:lnTo>
                  <a:pt x="3727482" y="2619"/>
                </a:lnTo>
                <a:lnTo>
                  <a:pt x="3649865" y="1825"/>
                </a:lnTo>
                <a:lnTo>
                  <a:pt x="3571682" y="1173"/>
                </a:lnTo>
                <a:lnTo>
                  <a:pt x="3492956" y="662"/>
                </a:lnTo>
                <a:lnTo>
                  <a:pt x="3413708" y="295"/>
                </a:lnTo>
                <a:lnTo>
                  <a:pt x="3333962" y="74"/>
                </a:lnTo>
                <a:lnTo>
                  <a:pt x="325374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9672" y="2516123"/>
            <a:ext cx="3034665" cy="1242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Informazio</a:t>
            </a:r>
            <a:r>
              <a:rPr sz="27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gehiago: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700" spc="-5" dirty="0">
                <a:solidFill>
                  <a:srgbClr val="F2EA00"/>
                </a:solidFill>
                <a:latin typeface="Arial"/>
                <a:cs typeface="Arial"/>
              </a:rPr>
              <a:t>Ikus</a:t>
            </a:r>
            <a:r>
              <a:rPr sz="2700" spc="-45" dirty="0">
                <a:solidFill>
                  <a:srgbClr val="F2EA00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2EA00"/>
                </a:solidFill>
                <a:latin typeface="Arial"/>
                <a:cs typeface="Arial"/>
              </a:rPr>
              <a:t>eskuliburua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265</Words>
  <Application>Microsoft Office PowerPoint</Application>
  <PresentationFormat>Personalizado</PresentationFormat>
  <Paragraphs>77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Saioa. Komunikazio gaitasuna garatzen</dc:title>
  <dc:subject>PT Mintegia 2011-12</dc:subject>
  <dc:creator>G02 HPB Aholkularitza taldea</dc:creator>
  <cp:lastModifiedBy>ROSA SIERRA</cp:lastModifiedBy>
  <cp:revision>1</cp:revision>
  <dcterms:created xsi:type="dcterms:W3CDTF">2016-10-24T14:31:06Z</dcterms:created>
  <dcterms:modified xsi:type="dcterms:W3CDTF">2016-10-24T14:47:51Z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2013-10-03T00:00:00Z</vt:filetime>
  </property>
  <property fmtid="{D5CDD505-2E9C-101B-9397-08002B2CF9AE}" pid="3" name="Creator">
    <vt:lpwstr>Microsoft PowerPoint - CNE Aplikazioa.ppt</vt:lpwstr>
  </property>
  <property fmtid="{D5CDD505-2E9C-101B-9397-08002B2CF9AE}" pid="4" name="LastSaved">
    <vt:filetime>2016-10-24T00:00:00Z</vt:filetime>
  </property>
</Properties>
</file>